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notesMasterIdLst>
    <p:notesMasterId r:id="rId7"/>
  </p:notesMasterIdLst>
  <p:sldIdLst>
    <p:sldId id="256" r:id="rId2"/>
    <p:sldId id="257" r:id="rId3"/>
    <p:sldId id="258" r:id="rId4"/>
    <p:sldId id="259" r:id="rId5"/>
    <p:sldId id="261" r:id="rId6"/>
  </p:sldIdLst>
  <p:sldSz cx="12252325" cy="6858000"/>
  <p:notesSz cx="6858000" cy="9144000"/>
  <p:custDataLst>
    <p:tags r:id="rId9"/>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showScrollbar="0"/>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DE00"/>
    <a:srgbClr val="5F7791"/>
    <a:srgbClr val="5F77B0"/>
    <a:srgbClr val="D05400"/>
    <a:srgbClr val="FD450B"/>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40" autoAdjust="0"/>
    <p:restoredTop sz="84068" autoAdjust="0"/>
  </p:normalViewPr>
  <p:slideViewPr>
    <p:cSldViewPr>
      <p:cViewPr>
        <p:scale>
          <a:sx n="85" d="100"/>
          <a:sy n="85" d="100"/>
        </p:scale>
        <p:origin x="-1392" y="-160"/>
      </p:cViewPr>
      <p:guideLst>
        <p:guide orient="horz" pos="2160"/>
        <p:guide pos="385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tags" Target="tags/tag1.xml"/><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E1797E1-263B-4206-8EA4-CB5357EA1041}" type="datetimeFigureOut">
              <a:rPr lang="en-US"/>
              <a:pPr>
                <a:defRPr/>
              </a:pPr>
              <a:t>6/24/15</a:t>
            </a:fld>
            <a:endParaRPr lang="en-US"/>
          </a:p>
        </p:txBody>
      </p:sp>
      <p:sp>
        <p:nvSpPr>
          <p:cNvPr id="4" name="Slide Image Placeholder 3"/>
          <p:cNvSpPr>
            <a:spLocks noGrp="1" noRot="1" noChangeAspect="1"/>
          </p:cNvSpPr>
          <p:nvPr>
            <p:ph type="sldImg" idx="2"/>
          </p:nvPr>
        </p:nvSpPr>
        <p:spPr>
          <a:xfrm>
            <a:off x="366713" y="685800"/>
            <a:ext cx="6124575"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4600BF7-E33D-4B57-8E1A-BEAC50D9CF4C}" type="slidenum">
              <a:rPr lang="en-US"/>
              <a:pPr>
                <a:defRPr/>
              </a:pPr>
              <a:t>‹#›</a:t>
            </a:fld>
            <a:endParaRPr lang="en-US"/>
          </a:p>
        </p:txBody>
      </p:sp>
    </p:spTree>
    <p:extLst>
      <p:ext uri="{BB962C8B-B14F-4D97-AF65-F5344CB8AC3E}">
        <p14:creationId xmlns:p14="http://schemas.microsoft.com/office/powerpoint/2010/main" val="10067646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 Id="rId3" Type="http://schemas.openxmlformats.org/officeDocument/2006/relationships/hyperlink" Target="http://testmoz.com/335396"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https://testmoz.com/335396/admin</a:t>
            </a:r>
          </a:p>
          <a:p>
            <a:r>
              <a:rPr lang="en-US" dirty="0" smtClean="0">
                <a:hlinkClick r:id="rId3"/>
              </a:rPr>
              <a:t>http://testmoz.com/335396</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C4600BF7-E33D-4B57-8E1A-BEAC50D9CF4C}" type="slidenum">
              <a:rPr lang="en-US" smtClean="0"/>
              <a:pPr>
                <a:defRPr/>
              </a:pPr>
              <a:t>4</a:t>
            </a:fld>
            <a:endParaRPr lang="en-US"/>
          </a:p>
        </p:txBody>
      </p:sp>
    </p:spTree>
    <p:extLst>
      <p:ext uri="{BB962C8B-B14F-4D97-AF65-F5344CB8AC3E}">
        <p14:creationId xmlns:p14="http://schemas.microsoft.com/office/powerpoint/2010/main" val="2136597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950D5753-8566-43C5-9688-78BBE69E84E6}" type="slidenum">
              <a:rPr lang="en-US" smtClean="0"/>
              <a:pPr/>
              <a:t>5</a:t>
            </a:fld>
            <a:endParaRPr lang="en-US" smtClean="0"/>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extLst>
      <p:ext uri="{BB962C8B-B14F-4D97-AF65-F5344CB8AC3E}">
        <p14:creationId xmlns:p14="http://schemas.microsoft.com/office/powerpoint/2010/main" val="2341251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918925" y="990601"/>
            <a:ext cx="10414476" cy="2609850"/>
          </a:xfrm>
        </p:spPr>
        <p:txBody>
          <a:bodyPr>
            <a:noAutofit/>
            <a:sp3d prstMaterial="matte">
              <a:bevelT w="38100" h="38100"/>
              <a:contourClr>
                <a:srgbClr val="FFFFFF"/>
              </a:contourClr>
            </a:sp3d>
          </a:bodyPr>
          <a:lstStyle>
            <a:lvl1pPr algn="ctr">
              <a:defRPr lang="en-US" sz="5800" dirty="0" smtClean="0">
                <a:ln w="9525">
                  <a:noFill/>
                </a:ln>
                <a:effectLst>
                  <a:outerShdw blurRad="50800" dist="38100" dir="8220000" algn="tl" rotWithShape="0">
                    <a:srgbClr val="000000">
                      <a:alpha val="40000"/>
                    </a:srgbClr>
                  </a:outerShdw>
                </a:effectLst>
              </a:defRPr>
            </a:lvl1pPr>
          </a:lstStyle>
          <a:p>
            <a:r>
              <a:rPr lang="en-US" smtClean="0"/>
              <a:t>Click to edit Master title style</a:t>
            </a:r>
            <a:endParaRPr lang="en-US" dirty="0"/>
          </a:p>
        </p:txBody>
      </p:sp>
      <p:sp>
        <p:nvSpPr>
          <p:cNvPr id="24" name="Rectangle 26"/>
          <p:cNvSpPr>
            <a:spLocks noGrp="1"/>
          </p:cNvSpPr>
          <p:nvPr>
            <p:ph type="subTitle" idx="1"/>
          </p:nvPr>
        </p:nvSpPr>
        <p:spPr>
          <a:xfrm>
            <a:off x="1837849" y="3657601"/>
            <a:ext cx="8576628" cy="1967089"/>
          </a:xfrm>
        </p:spPr>
        <p:txBody>
          <a:bodyPr>
            <a:normAutofit/>
          </a:bodyPr>
          <a:lstStyle>
            <a:lvl1pPr marL="0" indent="0" algn="ctr">
              <a:buNone/>
              <a:defRPr lang="en-US" sz="3000" b="0">
                <a:solidFill>
                  <a:schemeClr val="tx2"/>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4" name="Rectangle 22"/>
          <p:cNvSpPr>
            <a:spLocks noGrp="1"/>
          </p:cNvSpPr>
          <p:nvPr>
            <p:ph type="dt" sz="half" idx="10"/>
          </p:nvPr>
        </p:nvSpPr>
        <p:spPr/>
        <p:txBody>
          <a:bodyPr/>
          <a:lstStyle>
            <a:lvl1pPr>
              <a:defRPr/>
            </a:lvl1pPr>
          </a:lstStyle>
          <a:p>
            <a:pPr>
              <a:defRPr/>
            </a:pP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2F59A10B-A1F0-4187-BCCB-867634FF889E}" type="slidenum">
              <a:rPr/>
              <a:pPr>
                <a:def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2"/>
          <p:cNvSpPr>
            <a:spLocks noGrp="1"/>
          </p:cNvSpPr>
          <p:nvPr>
            <p:ph type="dt" sz="half" idx="10"/>
          </p:nvPr>
        </p:nvSpPr>
        <p:spPr/>
        <p:txBody>
          <a:bodyPr/>
          <a:lstStyle>
            <a:lvl1pPr>
              <a:defRPr/>
            </a:lvl1pPr>
          </a:lstStyle>
          <a:p>
            <a:pPr>
              <a:defRPr/>
            </a:pP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05527043-1684-4073-8C4B-EA8752B85AE6}" type="slidenum">
              <a:rPr/>
              <a:pPr>
                <a:defRPr/>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82936" y="274639"/>
            <a:ext cx="275677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12616" y="274639"/>
            <a:ext cx="8066114"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2"/>
          <p:cNvSpPr>
            <a:spLocks noGrp="1"/>
          </p:cNvSpPr>
          <p:nvPr>
            <p:ph type="dt" sz="half" idx="10"/>
          </p:nvPr>
        </p:nvSpPr>
        <p:spPr/>
        <p:txBody>
          <a:bodyPr/>
          <a:lstStyle>
            <a:lvl1pPr>
              <a:defRPr/>
            </a:lvl1pPr>
          </a:lstStyle>
          <a:p>
            <a:pPr>
              <a:defRPr/>
            </a:pP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591B6C1A-54DD-4B6D-939A-0690C8E609A8}" type="slidenum">
              <a:rPr/>
              <a:pPr>
                <a:defRPr/>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16" y="274638"/>
            <a:ext cx="11027093"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12616" y="1600201"/>
            <a:ext cx="541144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228265" y="1600201"/>
            <a:ext cx="5411444"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1D482DA0-D828-43F3-B90D-433F762DC39B}" type="slidenum">
              <a:rPr/>
              <a:pPr>
                <a:defRPr/>
              </a:pP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16" y="274638"/>
            <a:ext cx="11027093"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12616" y="1600200"/>
            <a:ext cx="11027093"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2616" y="3938589"/>
            <a:ext cx="11027093"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DFFE1724-3487-4AD7-A0DE-2CBB53609F96}"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smtClean="0"/>
              <a:t>Click to edit Master title style</a:t>
            </a:r>
            <a:endParaRPr lang="en-US"/>
          </a:p>
        </p:txBody>
      </p:sp>
      <p:sp>
        <p:nvSpPr>
          <p:cNvPr id="3" name="Rectangle 3"/>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22"/>
          <p:cNvSpPr>
            <a:spLocks noGrp="1"/>
          </p:cNvSpPr>
          <p:nvPr>
            <p:ph type="dt" sz="half" idx="10"/>
          </p:nvPr>
        </p:nvSpPr>
        <p:spPr/>
        <p:txBody>
          <a:bodyPr/>
          <a:lstStyle>
            <a:lvl1pPr>
              <a:defRPr/>
            </a:lvl1pPr>
          </a:lstStyle>
          <a:p>
            <a:pPr>
              <a:defRPr/>
            </a:pP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63DA6F0B-BF1E-4931-ABF3-36E1D8564FB5}"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Rectangle 2"/>
          <p:cNvSpPr>
            <a:spLocks noGrp="1"/>
          </p:cNvSpPr>
          <p:nvPr>
            <p:ph type="title"/>
          </p:nvPr>
        </p:nvSpPr>
        <p:spPr>
          <a:xfrm>
            <a:off x="967849" y="2685392"/>
            <a:ext cx="10414476" cy="3112843"/>
          </a:xfrm>
        </p:spPr>
        <p:txBody>
          <a:bodyPr anchor="t"/>
          <a:lstStyle>
            <a:lvl1pPr algn="ctr">
              <a:buNone/>
              <a:defRPr lang="en-US" sz="6000" b="1" dirty="0">
                <a:solidFill>
                  <a:schemeClr val="tx2">
                    <a:shade val="85000"/>
                    <a:satMod val="150000"/>
                  </a:schemeClr>
                </a:solidFill>
              </a:defRPr>
            </a:lvl1pPr>
          </a:lstStyle>
          <a:p>
            <a:r>
              <a:rPr lang="en-US" smtClean="0"/>
              <a:t>Click to edit Master title style</a:t>
            </a:r>
            <a:endParaRPr lang="en-US" dirty="0"/>
          </a:p>
        </p:txBody>
      </p:sp>
      <p:sp>
        <p:nvSpPr>
          <p:cNvPr id="3" name="Rectangle 3"/>
          <p:cNvSpPr>
            <a:spLocks noGrp="1"/>
          </p:cNvSpPr>
          <p:nvPr>
            <p:ph type="body" idx="1"/>
          </p:nvPr>
        </p:nvSpPr>
        <p:spPr>
          <a:xfrm>
            <a:off x="967849" y="1128932"/>
            <a:ext cx="10414476" cy="1509712"/>
          </a:xfrm>
        </p:spPr>
        <p:txBody>
          <a:bodyPr anchor="b">
            <a:normAutofit/>
          </a:bodyPr>
          <a:lstStyle>
            <a:lvl1pPr algn="ctr">
              <a:buNone/>
              <a:defRPr lang="en-US" sz="24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Rectangle 22"/>
          <p:cNvSpPr>
            <a:spLocks noGrp="1"/>
          </p:cNvSpPr>
          <p:nvPr>
            <p:ph type="dt" sz="half" idx="10"/>
          </p:nvPr>
        </p:nvSpPr>
        <p:spPr/>
        <p:txBody>
          <a:bodyPr/>
          <a:lstStyle>
            <a:lvl1pPr>
              <a:defRPr/>
            </a:lvl1pPr>
          </a:lstStyle>
          <a:p>
            <a:pPr>
              <a:defRPr/>
            </a:pP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F30E791B-A238-497D-A390-7E6B730ABD3C}"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612616" y="1600201"/>
            <a:ext cx="541144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sz="half" idx="2"/>
          </p:nvPr>
        </p:nvSpPr>
        <p:spPr>
          <a:xfrm>
            <a:off x="6228265" y="1600201"/>
            <a:ext cx="541144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AC732ADB-E5DB-40EB-BC9A-85A6ABDA0FE7}" type="slidenum">
              <a:rPr/>
              <a:pPr>
                <a:def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Rectangle 2"/>
          <p:cNvSpPr>
            <a:spLocks noGrp="1"/>
          </p:cNvSpPr>
          <p:nvPr>
            <p:ph type="body" idx="1"/>
          </p:nvPr>
        </p:nvSpPr>
        <p:spPr>
          <a:xfrm>
            <a:off x="612616" y="1535113"/>
            <a:ext cx="5413571"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612616" y="2174875"/>
            <a:ext cx="541357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body" sz="quarter" idx="3"/>
          </p:nvPr>
        </p:nvSpPr>
        <p:spPr>
          <a:xfrm>
            <a:off x="6224012" y="1535113"/>
            <a:ext cx="5415698"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6224012" y="2174875"/>
            <a:ext cx="541569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2"/>
          <p:cNvSpPr>
            <a:spLocks noGrp="1"/>
          </p:cNvSpPr>
          <p:nvPr>
            <p:ph type="dt" sz="half" idx="10"/>
          </p:nvPr>
        </p:nvSpPr>
        <p:spPr/>
        <p:txBody>
          <a:bodyPr/>
          <a:lstStyle>
            <a:lvl1pPr>
              <a:defRPr/>
            </a:lvl1pPr>
          </a:lstStyle>
          <a:p>
            <a:pPr>
              <a:defRPr/>
            </a:pPr>
            <a:endParaRPr/>
          </a:p>
        </p:txBody>
      </p:sp>
      <p:sp>
        <p:nvSpPr>
          <p:cNvPr id="8" name="Rectangle 18"/>
          <p:cNvSpPr>
            <a:spLocks noGrp="1"/>
          </p:cNvSpPr>
          <p:nvPr>
            <p:ph type="ftr" sz="quarter" idx="11"/>
          </p:nvPr>
        </p:nvSpPr>
        <p:spPr/>
        <p:txBody>
          <a:bodyPr/>
          <a:lstStyle>
            <a:lvl1pPr>
              <a:defRPr/>
            </a:lvl1pPr>
          </a:lstStyle>
          <a:p>
            <a:pPr>
              <a:defRPr/>
            </a:pPr>
            <a:endParaRPr/>
          </a:p>
        </p:txBody>
      </p:sp>
      <p:sp>
        <p:nvSpPr>
          <p:cNvPr id="9" name="Rectangle 15"/>
          <p:cNvSpPr>
            <a:spLocks noGrp="1"/>
          </p:cNvSpPr>
          <p:nvPr>
            <p:ph type="sldNum" sz="quarter" idx="12"/>
          </p:nvPr>
        </p:nvSpPr>
        <p:spPr/>
        <p:txBody>
          <a:bodyPr/>
          <a:lstStyle>
            <a:lvl1pPr>
              <a:defRPr/>
            </a:lvl1pPr>
          </a:lstStyle>
          <a:p>
            <a:pPr>
              <a:defRPr/>
            </a:pPr>
            <a:fld id="{964209AD-792D-4EB8-876F-C5A406CF1B74}" type="slidenum">
              <a:rPr/>
              <a:pPr>
                <a:def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22"/>
          <p:cNvSpPr>
            <a:spLocks noGrp="1"/>
          </p:cNvSpPr>
          <p:nvPr>
            <p:ph type="dt" sz="half" idx="10"/>
          </p:nvPr>
        </p:nvSpPr>
        <p:spPr/>
        <p:txBody>
          <a:bodyPr/>
          <a:lstStyle>
            <a:lvl1pPr>
              <a:defRPr/>
            </a:lvl1pPr>
          </a:lstStyle>
          <a:p>
            <a:pPr>
              <a:defRPr/>
            </a:pPr>
            <a:endParaRPr/>
          </a:p>
        </p:txBody>
      </p:sp>
      <p:sp>
        <p:nvSpPr>
          <p:cNvPr id="4" name="Rectangle 18"/>
          <p:cNvSpPr>
            <a:spLocks noGrp="1"/>
          </p:cNvSpPr>
          <p:nvPr>
            <p:ph type="ftr" sz="quarter" idx="11"/>
          </p:nvPr>
        </p:nvSpPr>
        <p:spPr/>
        <p:txBody>
          <a:bodyPr/>
          <a:lstStyle>
            <a:lvl1pPr>
              <a:defRPr/>
            </a:lvl1pPr>
          </a:lstStyle>
          <a:p>
            <a:pPr>
              <a:defRPr/>
            </a:pPr>
            <a:endParaRPr/>
          </a:p>
        </p:txBody>
      </p:sp>
      <p:sp>
        <p:nvSpPr>
          <p:cNvPr id="5" name="Rectangle 15"/>
          <p:cNvSpPr>
            <a:spLocks noGrp="1"/>
          </p:cNvSpPr>
          <p:nvPr>
            <p:ph type="sldNum" sz="quarter" idx="12"/>
          </p:nvPr>
        </p:nvSpPr>
        <p:spPr/>
        <p:txBody>
          <a:bodyPr/>
          <a:lstStyle>
            <a:lvl1pPr>
              <a:defRPr/>
            </a:lvl1pPr>
          </a:lstStyle>
          <a:p>
            <a:pPr>
              <a:defRPr/>
            </a:pPr>
            <a:fld id="{00572EF5-C9FF-4004-8754-7CEC3EF9E6DC}" type="slidenum">
              <a:rPr/>
              <a:pPr>
                <a:defRPr/>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2"/>
          <p:cNvSpPr>
            <a:spLocks noGrp="1"/>
          </p:cNvSpPr>
          <p:nvPr>
            <p:ph type="dt" sz="half" idx="10"/>
          </p:nvPr>
        </p:nvSpPr>
        <p:spPr/>
        <p:txBody>
          <a:bodyPr/>
          <a:lstStyle>
            <a:lvl1pPr>
              <a:defRPr/>
            </a:lvl1pPr>
          </a:lstStyle>
          <a:p>
            <a:pPr>
              <a:defRPr/>
            </a:pPr>
            <a:endParaRPr/>
          </a:p>
        </p:txBody>
      </p:sp>
      <p:sp>
        <p:nvSpPr>
          <p:cNvPr id="3" name="Rectangle 18"/>
          <p:cNvSpPr>
            <a:spLocks noGrp="1"/>
          </p:cNvSpPr>
          <p:nvPr>
            <p:ph type="ftr" sz="quarter" idx="11"/>
          </p:nvPr>
        </p:nvSpPr>
        <p:spPr/>
        <p:txBody>
          <a:bodyPr/>
          <a:lstStyle>
            <a:lvl1pPr>
              <a:defRPr/>
            </a:lvl1pPr>
          </a:lstStyle>
          <a:p>
            <a:pPr>
              <a:defRPr/>
            </a:pPr>
            <a:endParaRPr/>
          </a:p>
        </p:txBody>
      </p:sp>
      <p:sp>
        <p:nvSpPr>
          <p:cNvPr id="4" name="Rectangle 15"/>
          <p:cNvSpPr>
            <a:spLocks noGrp="1"/>
          </p:cNvSpPr>
          <p:nvPr>
            <p:ph type="sldNum" sz="quarter" idx="12"/>
          </p:nvPr>
        </p:nvSpPr>
        <p:spPr/>
        <p:txBody>
          <a:bodyPr/>
          <a:lstStyle>
            <a:lvl1pPr>
              <a:defRPr/>
            </a:lvl1pPr>
          </a:lstStyle>
          <a:p>
            <a:pPr>
              <a:defRPr/>
            </a:pPr>
            <a:fld id="{3118A948-413C-4CD4-8F47-F80B698694E9}" type="slidenum">
              <a:rPr/>
              <a:pPr>
                <a:defRPr/>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a:off x="612617" y="273050"/>
            <a:ext cx="4030931" cy="1162050"/>
          </a:xfrm>
        </p:spPr>
        <p:txBody>
          <a:bodyPr/>
          <a:lstStyle>
            <a:lvl1pPr algn="ctr">
              <a:defRPr sz="24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a:p>
        </p:txBody>
      </p:sp>
      <p:sp>
        <p:nvSpPr>
          <p:cNvPr id="3" name="Rectangle 2"/>
          <p:cNvSpPr>
            <a:spLocks noGrp="1"/>
          </p:cNvSpPr>
          <p:nvPr>
            <p:ph idx="1"/>
          </p:nvPr>
        </p:nvSpPr>
        <p:spPr>
          <a:xfrm>
            <a:off x="4790319" y="273051"/>
            <a:ext cx="684939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body" sz="half" idx="2"/>
          </p:nvPr>
        </p:nvSpPr>
        <p:spPr>
          <a:xfrm>
            <a:off x="612617" y="1435101"/>
            <a:ext cx="4030931" cy="4691063"/>
          </a:xfrm>
        </p:spPr>
        <p:txBody>
          <a:bodyPr/>
          <a:lstStyle>
            <a:lvl1pPr marL="0" indent="0" algn="ctr">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2"/>
          <p:cNvSpPr>
            <a:spLocks noGrp="1"/>
          </p:cNvSpPr>
          <p:nvPr>
            <p:ph type="dt" sz="half" idx="10"/>
          </p:nvPr>
        </p:nvSpPr>
        <p:spPr/>
        <p:txBody>
          <a:bodyPr/>
          <a:lstStyle>
            <a:lvl1pPr>
              <a:defRPr/>
            </a:lvl1pPr>
          </a:lstStyle>
          <a:p>
            <a:pPr>
              <a:defRPr/>
            </a:pP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74AF8974-0888-486C-BE69-2CE07F42487E}" type="slidenum">
              <a:rPr/>
              <a:pPr>
                <a:defRPr/>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974725" y="1062038"/>
            <a:ext cx="6162675" cy="3978275"/>
          </a:xfrm>
          <a:prstGeom prst="rect">
            <a:avLst/>
          </a:prstGeom>
          <a:solidFill>
            <a:schemeClr val="tx2">
              <a:shade val="15000"/>
            </a:schemeClr>
          </a:solidFill>
          <a:ln w="63500">
            <a:noFill/>
            <a:miter lim="800000"/>
          </a:ln>
          <a:effectLst>
            <a:outerShdw blurRad="63500" dist="25400" dir="7200000" algn="t" rotWithShape="0">
              <a:prstClr val="black">
                <a:alpha val="45000"/>
              </a:prstClr>
            </a:outerShdw>
          </a:effectLst>
        </p:spPr>
        <p:style>
          <a:lnRef idx="3">
            <a:schemeClr val="lt1"/>
          </a:lnRef>
          <a:fillRef idx="1">
            <a:schemeClr val="accent6"/>
          </a:fillRef>
          <a:effectRef idx="1">
            <a:schemeClr val="accent6"/>
          </a:effectRef>
          <a:fontRef idx="minor">
            <a:schemeClr val="lt1"/>
          </a:fontRef>
        </p:style>
        <p:txBody>
          <a:bodyPr lIns="45720" rIns="45720" anchor="ctr">
            <a:normAutofit/>
          </a:bodyPr>
          <a:lstStyle/>
          <a:p>
            <a:pPr indent="-274320">
              <a:buClr>
                <a:schemeClr val="accent1"/>
              </a:buClr>
              <a:buSzPct val="80000"/>
              <a:buFont typeface="Wingdings 2" pitchFamily="18" charset="2"/>
              <a:buNone/>
              <a:defRPr/>
            </a:pPr>
            <a:endParaRPr lang="en-US" sz="2000"/>
          </a:p>
        </p:txBody>
      </p:sp>
      <p:sp>
        <p:nvSpPr>
          <p:cNvPr id="2" name="Rectangle 2"/>
          <p:cNvSpPr>
            <a:spLocks noGrp="1"/>
          </p:cNvSpPr>
          <p:nvPr>
            <p:ph type="title"/>
          </p:nvPr>
        </p:nvSpPr>
        <p:spPr>
          <a:xfrm>
            <a:off x="7389095" y="4343400"/>
            <a:ext cx="4084108" cy="709858"/>
          </a:xfrm>
        </p:spPr>
        <p:txBody>
          <a:bodyPr anchor="t">
            <a:noAutofit/>
          </a:bodyPr>
          <a:lstStyle>
            <a:lvl1pPr algn="l">
              <a:buNone/>
              <a:defRPr sz="22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991073" y="1222657"/>
            <a:ext cx="6130988" cy="3657600"/>
          </a:xfrm>
          <a:solidFill>
            <a:schemeClr val="tx2">
              <a:shade val="75000"/>
            </a:schemeClr>
          </a:solidFill>
          <a:ln w="63500">
            <a:noFill/>
            <a:miter lim="800000"/>
          </a:ln>
          <a:effectLst/>
        </p:spPr>
        <p:style>
          <a:lnRef idx="3">
            <a:schemeClr val="lt1"/>
          </a:lnRef>
          <a:fillRef idx="1">
            <a:schemeClr val="accent6"/>
          </a:fillRef>
          <a:effectRef idx="1">
            <a:schemeClr val="accent6"/>
          </a:effectRef>
          <a:fontRef idx="minor">
            <a:schemeClr val="lt1"/>
          </a:fontRef>
        </p:style>
        <p:txBody>
          <a:bodyPr>
            <a:normAutofit/>
          </a:bodyPr>
          <a:lstStyle>
            <a:lvl1pPr>
              <a:buNone/>
              <a:defRPr sz="3200"/>
            </a:lvl1pPr>
          </a:lstStyle>
          <a:p>
            <a:pPr lvl="0"/>
            <a:r>
              <a:rPr lang="en-US" noProof="0" smtClean="0"/>
              <a:t>Click icon to add picture</a:t>
            </a:r>
            <a:endParaRPr lang="en-US" noProof="0" dirty="0"/>
          </a:p>
        </p:txBody>
      </p:sp>
      <p:sp>
        <p:nvSpPr>
          <p:cNvPr id="4" name="Rectangle 4"/>
          <p:cNvSpPr>
            <a:spLocks noGrp="1"/>
          </p:cNvSpPr>
          <p:nvPr>
            <p:ph type="body" sz="half" idx="2"/>
          </p:nvPr>
        </p:nvSpPr>
        <p:spPr>
          <a:xfrm>
            <a:off x="7389095" y="1371600"/>
            <a:ext cx="4080024" cy="2930086"/>
          </a:xfrm>
        </p:spPr>
        <p:txBody>
          <a:bodyPr bIns="0" anchor="b">
            <a:normAutofit/>
          </a:bodyPr>
          <a:lstStyle>
            <a:lvl1pPr marL="0" marR="0" indent="0" algn="l">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6" name="Rectangle 5"/>
          <p:cNvSpPr>
            <a:spLocks noGrp="1"/>
          </p:cNvSpPr>
          <p:nvPr>
            <p:ph type="dt" sz="half" idx="10"/>
          </p:nvPr>
        </p:nvSpPr>
        <p:spPr/>
        <p:txBody>
          <a:bodyPr/>
          <a:lstStyle>
            <a:lvl1pPr>
              <a:defRPr/>
            </a:lvl1pPr>
          </a:lstStyle>
          <a:p>
            <a:pPr>
              <a:defRPr/>
            </a:pPr>
            <a:endParaRPr/>
          </a:p>
        </p:txBody>
      </p:sp>
      <p:sp>
        <p:nvSpPr>
          <p:cNvPr id="7" name="Rectangle 6"/>
          <p:cNvSpPr>
            <a:spLocks noGrp="1"/>
          </p:cNvSpPr>
          <p:nvPr>
            <p:ph type="ftr" sz="quarter" idx="11"/>
          </p:nvPr>
        </p:nvSpPr>
        <p:spPr/>
        <p:txBody>
          <a:bodyPr/>
          <a:lstStyle>
            <a:lvl1pPr>
              <a:defRPr/>
            </a:lvl1pPr>
          </a:lstStyle>
          <a:p>
            <a:pPr>
              <a:defRPr/>
            </a:pPr>
            <a:endParaRPr/>
          </a:p>
        </p:txBody>
      </p:sp>
      <p:sp>
        <p:nvSpPr>
          <p:cNvPr id="8" name="Rectangle 7"/>
          <p:cNvSpPr>
            <a:spLocks noGrp="1"/>
          </p:cNvSpPr>
          <p:nvPr>
            <p:ph type="sldNum" sz="quarter" idx="12"/>
          </p:nvPr>
        </p:nvSpPr>
        <p:spPr/>
        <p:txBody>
          <a:bodyPr/>
          <a:lstStyle>
            <a:lvl1pPr>
              <a:defRPr/>
            </a:lvl1pPr>
          </a:lstStyle>
          <a:p>
            <a:pPr>
              <a:defRPr/>
            </a:pPr>
            <a:fld id="{379F384A-67F7-4B93-890D-3B6783F1244F}"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Rectangle 10"/>
          <p:cNvSpPr>
            <a:spLocks noGrp="1"/>
          </p:cNvSpPr>
          <p:nvPr>
            <p:ph type="title"/>
          </p:nvPr>
        </p:nvSpPr>
        <p:spPr>
          <a:xfrm>
            <a:off x="612775" y="304800"/>
            <a:ext cx="11026775" cy="1143000"/>
          </a:xfrm>
          <a:prstGeom prst="rect">
            <a:avLst/>
          </a:prstGeom>
        </p:spPr>
        <p:txBody>
          <a:bodyPr anchor="b" anchorCtr="0">
            <a:normAutofit/>
            <a:scene3d>
              <a:camera prst="orthographicFront"/>
              <a:lightRig rig="soft" dir="t">
                <a:rot lat="0" lon="0" rev="2100000"/>
              </a:lightRig>
            </a:scene3d>
            <a:sp3d prstMaterial="matte">
              <a:bevelT w="38100" h="38100"/>
            </a:sp3d>
          </a:bodyPr>
          <a:lstStyle/>
          <a:p>
            <a:r>
              <a:rPr lang="en-US" smtClean="0"/>
              <a:t>Click to edit Master title style</a:t>
            </a:r>
            <a:endParaRPr lang="en-US" dirty="0"/>
          </a:p>
        </p:txBody>
      </p:sp>
      <p:sp>
        <p:nvSpPr>
          <p:cNvPr id="1027" name="Rectangle 11"/>
          <p:cNvSpPr>
            <a:spLocks noGrp="1"/>
          </p:cNvSpPr>
          <p:nvPr>
            <p:ph type="body" idx="1"/>
          </p:nvPr>
        </p:nvSpPr>
        <p:spPr bwMode="auto">
          <a:xfrm>
            <a:off x="612775" y="1600200"/>
            <a:ext cx="11026775" cy="4525963"/>
          </a:xfrm>
          <a:prstGeom prst="rect">
            <a:avLst/>
          </a:prstGeom>
          <a:noFill/>
          <a:ln w="9525">
            <a:noFill/>
            <a:miter lim="800000"/>
            <a:headEnd/>
            <a:tailEnd/>
          </a:ln>
        </p:spPr>
        <p:txBody>
          <a:bodyPr vert="horz" wrap="square" lIns="45720" tIns="45720" rIns="4572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Rectangle 22"/>
          <p:cNvSpPr>
            <a:spLocks noGrp="1"/>
          </p:cNvSpPr>
          <p:nvPr>
            <p:ph type="dt" sz="half" idx="2"/>
          </p:nvPr>
        </p:nvSpPr>
        <p:spPr>
          <a:xfrm>
            <a:off x="612775" y="6245225"/>
            <a:ext cx="2859088" cy="476250"/>
          </a:xfrm>
          <a:prstGeom prst="rect">
            <a:avLst/>
          </a:prstGeom>
        </p:spPr>
        <p:txBody>
          <a:bodyPr anchor="b" anchorCtr="0"/>
          <a:lstStyle>
            <a:lvl1pPr>
              <a:defRPr lang="en-US" sz="1200">
                <a:solidFill>
                  <a:schemeClr val="tx2"/>
                </a:solidFill>
                <a:latin typeface="+mn-lt"/>
                <a:ea typeface="+mn-lt"/>
                <a:cs typeface="+mn-lt"/>
              </a:defRPr>
            </a:lvl1pPr>
          </a:lstStyle>
          <a:p>
            <a:pPr>
              <a:defRPr/>
            </a:pPr>
            <a:endParaRPr/>
          </a:p>
        </p:txBody>
      </p:sp>
      <p:sp>
        <p:nvSpPr>
          <p:cNvPr id="18" name="Rectangle 18"/>
          <p:cNvSpPr>
            <a:spLocks noGrp="1"/>
          </p:cNvSpPr>
          <p:nvPr>
            <p:ph type="ftr" sz="quarter" idx="3"/>
          </p:nvPr>
        </p:nvSpPr>
        <p:spPr>
          <a:xfrm>
            <a:off x="4186238" y="6245225"/>
            <a:ext cx="3879850" cy="476250"/>
          </a:xfrm>
          <a:prstGeom prst="rect">
            <a:avLst/>
          </a:prstGeom>
        </p:spPr>
        <p:txBody>
          <a:bodyPr anchor="b" anchorCtr="0"/>
          <a:lstStyle>
            <a:lvl1pPr algn="ctr">
              <a:defRPr lang="en-US" sz="1200">
                <a:solidFill>
                  <a:schemeClr val="tx2"/>
                </a:solidFill>
                <a:latin typeface="+mn-lt"/>
                <a:ea typeface="+mn-lt"/>
                <a:cs typeface="+mn-lt"/>
              </a:defRPr>
            </a:lvl1pPr>
          </a:lstStyle>
          <a:p>
            <a:pPr>
              <a:defRPr/>
            </a:pPr>
            <a:endParaRPr/>
          </a:p>
        </p:txBody>
      </p:sp>
      <p:sp>
        <p:nvSpPr>
          <p:cNvPr id="13" name="Rectangle 15"/>
          <p:cNvSpPr>
            <a:spLocks noGrp="1"/>
          </p:cNvSpPr>
          <p:nvPr>
            <p:ph type="sldNum" sz="quarter" idx="4"/>
          </p:nvPr>
        </p:nvSpPr>
        <p:spPr>
          <a:xfrm>
            <a:off x="8780463" y="6245225"/>
            <a:ext cx="2859087" cy="476250"/>
          </a:xfrm>
          <a:prstGeom prst="rect">
            <a:avLst/>
          </a:prstGeom>
        </p:spPr>
        <p:txBody>
          <a:bodyPr anchor="b" anchorCtr="0"/>
          <a:lstStyle>
            <a:lvl1pPr algn="r">
              <a:defRPr lang="en-US" sz="1200">
                <a:solidFill>
                  <a:schemeClr val="tx2"/>
                </a:solidFill>
                <a:latin typeface="+mn-lt"/>
                <a:ea typeface="+mn-lt"/>
                <a:cs typeface="+mn-lt"/>
              </a:defRPr>
            </a:lvl1pPr>
          </a:lstStyle>
          <a:p>
            <a:pPr>
              <a:defRPr/>
            </a:pPr>
            <a:fld id="{56751BC0-EFD2-4ACE-A731-D7145E2EF275}"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 id="2147483889" r:id="rId9"/>
    <p:sldLayoutId id="2147483884" r:id="rId10"/>
    <p:sldLayoutId id="2147483885" r:id="rId11"/>
    <p:sldLayoutId id="2147483886" r:id="rId12"/>
    <p:sldLayoutId id="2147483887" r:id="rId13"/>
  </p:sldLayoutIdLst>
  <p:txStyles>
    <p:titleStyle>
      <a:defPPr>
        <a:defRPr sz="4400">
          <a:solidFill>
            <a:schemeClr val="tx2">
              <a:shade val="85000"/>
              <a:satMod val="150000"/>
            </a:schemeClr>
          </a:solidFill>
          <a:latin typeface="+mj-lt"/>
          <a:ea typeface="+mj-ea"/>
          <a:cs typeface="+mj-cs"/>
        </a:defRPr>
      </a:defPPr>
      <a:lvl1pPr algn="ctr" rtl="0" eaLnBrk="0" fontAlgn="base" hangingPunct="0">
        <a:spcBef>
          <a:spcPct val="0"/>
        </a:spcBef>
        <a:spcAft>
          <a:spcPct val="0"/>
        </a:spcAft>
        <a:defRPr lang="en-US" sz="4800" b="1" kern="1200" dirty="0">
          <a:solidFill>
            <a:srgbClr val="40526F"/>
          </a:solidFill>
          <a:effectLst>
            <a:outerShdw blurRad="63500" dist="38100" dir="8220000" algn="tl" rotWithShape="0">
              <a:srgbClr val="000000">
                <a:alpha val="30000"/>
              </a:srgbClr>
            </a:outerShdw>
          </a:effectLst>
          <a:latin typeface="+mj-lt"/>
          <a:ea typeface="+mj-lt"/>
          <a:cs typeface="+mj-lt"/>
        </a:defRPr>
      </a:lvl1pPr>
      <a:lvl2pPr algn="ctr" rtl="0" eaLnBrk="0" fontAlgn="base" hangingPunct="0">
        <a:spcBef>
          <a:spcPct val="0"/>
        </a:spcBef>
        <a:spcAft>
          <a:spcPct val="0"/>
        </a:spcAft>
        <a:defRPr sz="4800" b="1">
          <a:solidFill>
            <a:srgbClr val="40526F"/>
          </a:solidFill>
          <a:latin typeface="Candara" pitchFamily="34" charset="0"/>
          <a:ea typeface="Candara" pitchFamily="34" charset="0"/>
          <a:cs typeface="Candara" pitchFamily="34" charset="0"/>
        </a:defRPr>
      </a:lvl2pPr>
      <a:lvl3pPr algn="ctr" rtl="0" eaLnBrk="0" fontAlgn="base" hangingPunct="0">
        <a:spcBef>
          <a:spcPct val="0"/>
        </a:spcBef>
        <a:spcAft>
          <a:spcPct val="0"/>
        </a:spcAft>
        <a:defRPr sz="4800" b="1">
          <a:solidFill>
            <a:srgbClr val="40526F"/>
          </a:solidFill>
          <a:latin typeface="Candara" pitchFamily="34" charset="0"/>
          <a:ea typeface="Candara" pitchFamily="34" charset="0"/>
          <a:cs typeface="Candara" pitchFamily="34" charset="0"/>
        </a:defRPr>
      </a:lvl3pPr>
      <a:lvl4pPr algn="ctr" rtl="0" eaLnBrk="0" fontAlgn="base" hangingPunct="0">
        <a:spcBef>
          <a:spcPct val="0"/>
        </a:spcBef>
        <a:spcAft>
          <a:spcPct val="0"/>
        </a:spcAft>
        <a:defRPr sz="4800" b="1">
          <a:solidFill>
            <a:srgbClr val="40526F"/>
          </a:solidFill>
          <a:latin typeface="Candara" pitchFamily="34" charset="0"/>
          <a:ea typeface="Candara" pitchFamily="34" charset="0"/>
          <a:cs typeface="Candara" pitchFamily="34" charset="0"/>
        </a:defRPr>
      </a:lvl4pPr>
      <a:lvl5pPr algn="ctr" rtl="0" eaLnBrk="0" fontAlgn="base" hangingPunct="0">
        <a:spcBef>
          <a:spcPct val="0"/>
        </a:spcBef>
        <a:spcAft>
          <a:spcPct val="0"/>
        </a:spcAft>
        <a:defRPr sz="4800" b="1">
          <a:solidFill>
            <a:srgbClr val="40526F"/>
          </a:solidFill>
          <a:latin typeface="Candara" pitchFamily="34" charset="0"/>
          <a:ea typeface="Candara" pitchFamily="34" charset="0"/>
          <a:cs typeface="Candara" pitchFamily="34" charset="0"/>
        </a:defRPr>
      </a:lvl5pPr>
      <a:lvl6pPr marL="457200" algn="ctr" rtl="0" fontAlgn="base">
        <a:spcBef>
          <a:spcPct val="0"/>
        </a:spcBef>
        <a:spcAft>
          <a:spcPct val="0"/>
        </a:spcAft>
        <a:defRPr sz="4800" b="1">
          <a:solidFill>
            <a:srgbClr val="40526F"/>
          </a:solidFill>
          <a:latin typeface="Candara" pitchFamily="34" charset="0"/>
          <a:ea typeface="Candara" pitchFamily="34" charset="0"/>
          <a:cs typeface="Candara" pitchFamily="34" charset="0"/>
        </a:defRPr>
      </a:lvl6pPr>
      <a:lvl7pPr marL="914400" algn="ctr" rtl="0" fontAlgn="base">
        <a:spcBef>
          <a:spcPct val="0"/>
        </a:spcBef>
        <a:spcAft>
          <a:spcPct val="0"/>
        </a:spcAft>
        <a:defRPr sz="4800" b="1">
          <a:solidFill>
            <a:srgbClr val="40526F"/>
          </a:solidFill>
          <a:latin typeface="Candara" pitchFamily="34" charset="0"/>
          <a:ea typeface="Candara" pitchFamily="34" charset="0"/>
          <a:cs typeface="Candara" pitchFamily="34" charset="0"/>
        </a:defRPr>
      </a:lvl7pPr>
      <a:lvl8pPr marL="1371600" algn="ctr" rtl="0" fontAlgn="base">
        <a:spcBef>
          <a:spcPct val="0"/>
        </a:spcBef>
        <a:spcAft>
          <a:spcPct val="0"/>
        </a:spcAft>
        <a:defRPr sz="4800" b="1">
          <a:solidFill>
            <a:srgbClr val="40526F"/>
          </a:solidFill>
          <a:latin typeface="Candara" pitchFamily="34" charset="0"/>
          <a:ea typeface="Candara" pitchFamily="34" charset="0"/>
          <a:cs typeface="Candara" pitchFamily="34" charset="0"/>
        </a:defRPr>
      </a:lvl8pPr>
      <a:lvl9pPr marL="1828800" algn="ctr" rtl="0" fontAlgn="base">
        <a:spcBef>
          <a:spcPct val="0"/>
        </a:spcBef>
        <a:spcAft>
          <a:spcPct val="0"/>
        </a:spcAft>
        <a:defRPr sz="4800" b="1">
          <a:solidFill>
            <a:srgbClr val="40526F"/>
          </a:solidFill>
          <a:latin typeface="Candara" pitchFamily="34" charset="0"/>
          <a:ea typeface="Candara" pitchFamily="34" charset="0"/>
          <a:cs typeface="Candara" pitchFamily="34" charset="0"/>
        </a:defRPr>
      </a:lvl9pPr>
    </p:titleStyle>
    <p:bodyStyle>
      <a:defPPr>
        <a:defRPr>
          <a:solidFill>
            <a:schemeClr val="tx1"/>
          </a:solidFill>
          <a:latin typeface="+mn-lt"/>
          <a:ea typeface="+mn-ea"/>
          <a:cs typeface="+mn-cs"/>
        </a:defRPr>
      </a:defPPr>
      <a:lvl1pPr marL="342900" indent="-615950" algn="l" rtl="0" eaLnBrk="0" fontAlgn="base" hangingPunct="0">
        <a:spcBef>
          <a:spcPct val="20000"/>
        </a:spcBef>
        <a:spcAft>
          <a:spcPct val="0"/>
        </a:spcAft>
        <a:buClr>
          <a:schemeClr val="accent1"/>
        </a:buClr>
        <a:buSzPct val="80000"/>
        <a:buFont typeface="Wingdings 2" pitchFamily="18" charset="2"/>
        <a:buChar char=""/>
        <a:defRPr sz="2800">
          <a:solidFill>
            <a:schemeClr val="tx1"/>
          </a:solidFill>
          <a:latin typeface="+mn-lt"/>
          <a:ea typeface="+mn-lt"/>
          <a:cs typeface="+mn-lt"/>
        </a:defRPr>
      </a:lvl1pPr>
      <a:lvl2pPr marL="557213" indent="-228600" algn="l" rtl="0" eaLnBrk="0" fontAlgn="base" hangingPunct="0">
        <a:spcBef>
          <a:spcPct val="20000"/>
        </a:spcBef>
        <a:spcAft>
          <a:spcPct val="0"/>
        </a:spcAft>
        <a:buClr>
          <a:schemeClr val="tx2"/>
        </a:buClr>
        <a:buFont typeface="Wingdings 2" pitchFamily="18" charset="2"/>
        <a:buChar char=""/>
        <a:defRPr sz="2200">
          <a:solidFill>
            <a:schemeClr val="tx1"/>
          </a:solidFill>
          <a:latin typeface="+mn-lt"/>
          <a:ea typeface="+mn-lt"/>
          <a:cs typeface="+mn-lt"/>
        </a:defRPr>
      </a:lvl2pPr>
      <a:lvl3pPr marL="812800" indent="-228600" algn="l" rtl="0" eaLnBrk="0" fontAlgn="base" hangingPunct="0">
        <a:spcBef>
          <a:spcPct val="20000"/>
        </a:spcBef>
        <a:spcAft>
          <a:spcPct val="0"/>
        </a:spcAft>
        <a:buClr>
          <a:schemeClr val="accent1"/>
        </a:buClr>
        <a:buFont typeface="Wingdings 2" pitchFamily="18" charset="2"/>
        <a:buChar char=""/>
        <a:defRPr sz="2000">
          <a:solidFill>
            <a:schemeClr val="tx1"/>
          </a:solidFill>
          <a:latin typeface="+mn-lt"/>
          <a:ea typeface="+mn-lt"/>
          <a:cs typeface="+mn-lt"/>
        </a:defRPr>
      </a:lvl3pPr>
      <a:lvl4pPr marL="1068388" indent="-228600" algn="l" rtl="0" eaLnBrk="0" fontAlgn="base" hangingPunct="0">
        <a:spcBef>
          <a:spcPct val="20000"/>
        </a:spcBef>
        <a:spcAft>
          <a:spcPct val="0"/>
        </a:spcAft>
        <a:buClr>
          <a:schemeClr val="tx2"/>
        </a:buClr>
        <a:buFont typeface="Wingdings 2" pitchFamily="18" charset="2"/>
        <a:buChar char=""/>
        <a:defRPr>
          <a:solidFill>
            <a:schemeClr val="tx1"/>
          </a:solidFill>
          <a:latin typeface="+mn-lt"/>
          <a:ea typeface="+mn-lt"/>
          <a:cs typeface="+mn-lt"/>
        </a:defRPr>
      </a:lvl4pPr>
      <a:lvl5pPr marL="1316038" indent="-228600" algn="l" rtl="0" eaLnBrk="0" fontAlgn="base" hangingPunct="0">
        <a:spcBef>
          <a:spcPct val="20000"/>
        </a:spcBef>
        <a:spcAft>
          <a:spcPct val="0"/>
        </a:spcAft>
        <a:buClr>
          <a:schemeClr val="accent1"/>
        </a:buClr>
        <a:buFont typeface="Wingdings 2" pitchFamily="18" charset="2"/>
        <a:buChar char=""/>
        <a:defRPr>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1.xml"/><Relationship Id="rId4" Type="http://schemas.openxmlformats.org/officeDocument/2006/relationships/slide" Target="slide2.xml"/><Relationship Id="rId5" Type="http://schemas.openxmlformats.org/officeDocument/2006/relationships/slide" Target="slide3.xml"/><Relationship Id="rId6" Type="http://schemas.openxmlformats.org/officeDocument/2006/relationships/slide" Target="slide5.xml"/><Relationship Id="rId7" Type="http://schemas.openxmlformats.org/officeDocument/2006/relationships/slide" Target="slide4.xml"/><Relationship Id="rId8" Type="http://schemas.openxmlformats.org/officeDocument/2006/relationships/hyperlink" Target="https://www.commonsensemedia.org/videos/online-targeting-and-tracking-animation" TargetMode="External"/><Relationship Id="rId9" Type="http://schemas.openxmlformats.org/officeDocument/2006/relationships/image" Target="../media/image1.png"/><Relationship Id="rId1" Type="http://schemas.openxmlformats.org/officeDocument/2006/relationships/slideLayout" Target="../slideLayouts/slideLayout12.xml"/><Relationship Id="rId2" Type="http://schemas.openxmlformats.org/officeDocument/2006/relationships/hyperlink" Target="http://www.bcps.org/offices/lis/models/slamdunks/digitalprivacy/boots.docx" TargetMode="External"/></Relationships>
</file>

<file path=ppt/slides/_rels/slide2.xml.rels><?xml version="1.0" encoding="UTF-8" standalone="yes"?>
<Relationships xmlns="http://schemas.openxmlformats.org/package/2006/relationships"><Relationship Id="rId11" Type="http://schemas.openxmlformats.org/officeDocument/2006/relationships/hyperlink" Target="https://www.youtube.com/watch?v=jklrPIpvoWU" TargetMode="External"/><Relationship Id="rId12" Type="http://schemas.openxmlformats.org/officeDocument/2006/relationships/hyperlink" Target="https://www.youtube.com/watch?v=ANEcSfIsFIA" TargetMode="External"/><Relationship Id="rId13" Type="http://schemas.openxmlformats.org/officeDocument/2006/relationships/hyperlink" Target="http://www.nytimes.com/2013/07/15/business/attention-shopper-stores-are-tracking-your-cell.html?pagewanted=all&amp;_r=0" TargetMode="External"/><Relationship Id="rId14" Type="http://schemas.openxmlformats.org/officeDocument/2006/relationships/hyperlink" Target="http://www.consumerfraudreporting.org/phishing_examples.php" TargetMode="External"/><Relationship Id="rId15" Type="http://schemas.openxmlformats.org/officeDocument/2006/relationships/slide" Target="slide1.xml"/><Relationship Id="rId16" Type="http://schemas.openxmlformats.org/officeDocument/2006/relationships/slide" Target="slide2.xml"/><Relationship Id="rId17" Type="http://schemas.openxmlformats.org/officeDocument/2006/relationships/slide" Target="slide3.xml"/><Relationship Id="rId18" Type="http://schemas.openxmlformats.org/officeDocument/2006/relationships/slide" Target="slide5.xml"/><Relationship Id="rId19" Type="http://schemas.openxmlformats.org/officeDocument/2006/relationships/slide" Target="slide4.xml"/><Relationship Id="rId1" Type="http://schemas.openxmlformats.org/officeDocument/2006/relationships/slideLayout" Target="../slideLayouts/slideLayout12.xml"/><Relationship Id="rId2" Type="http://schemas.openxmlformats.org/officeDocument/2006/relationships/hyperlink" Target="http://www.bcps.org/offices/lis/models/slamdunks/digitalprivacy/digitalprivacyvocabulary.docx" TargetMode="External"/><Relationship Id="rId3" Type="http://schemas.openxmlformats.org/officeDocument/2006/relationships/hyperlink" Target="https://www.youtube.com/watch?v=brtcc9T646A" TargetMode="External"/><Relationship Id="rId4" Type="http://schemas.openxmlformats.org/officeDocument/2006/relationships/hyperlink" Target="http://tinygaleurl.com/?h8q4ard" TargetMode="External"/><Relationship Id="rId5" Type="http://schemas.openxmlformats.org/officeDocument/2006/relationships/hyperlink" Target="http://www.getcybersafe.gc.ca/cnt/rsrcs/vds/phshng-eng.aspx" TargetMode="External"/><Relationship Id="rId6" Type="http://schemas.openxmlformats.org/officeDocument/2006/relationships/hyperlink" Target="http://tinygaleurl.com/?3bl4lp2" TargetMode="External"/><Relationship Id="rId7" Type="http://schemas.openxmlformats.org/officeDocument/2006/relationships/hyperlink" Target="http://tinygaleurl.com/?vfcrkdl" TargetMode="External"/><Relationship Id="rId8" Type="http://schemas.openxmlformats.org/officeDocument/2006/relationships/hyperlink" Target="http://tinygaleurl.com/?e9bejzi" TargetMode="External"/><Relationship Id="rId9" Type="http://schemas.openxmlformats.org/officeDocument/2006/relationships/hyperlink" Target="http://www.youtube.com/watch?v=KJDkA6Kf1wM" TargetMode="External"/><Relationship Id="rId10" Type="http://schemas.openxmlformats.org/officeDocument/2006/relationships/hyperlink" Target="http://www.youtube.com/watch?v=uc1khaGAvWQ" TargetMode="External"/></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4" Type="http://schemas.openxmlformats.org/officeDocument/2006/relationships/slide" Target="slide2.xml"/><Relationship Id="rId5" Type="http://schemas.openxmlformats.org/officeDocument/2006/relationships/slide" Target="slide3.xml"/><Relationship Id="rId6" Type="http://schemas.openxmlformats.org/officeDocument/2006/relationships/slide" Target="slide5.xml"/><Relationship Id="rId7" Type="http://schemas.openxmlformats.org/officeDocument/2006/relationships/slide" Target="slide4.xml"/><Relationship Id="rId8" Type="http://schemas.openxmlformats.org/officeDocument/2006/relationships/hyperlink" Target="https://www.youtube.com/watch?v=pftGOgDczJ4" TargetMode="External"/><Relationship Id="rId1" Type="http://schemas.openxmlformats.org/officeDocument/2006/relationships/slideLayout" Target="../slideLayouts/slideLayout12.xml"/><Relationship Id="rId2" Type="http://schemas.openxmlformats.org/officeDocument/2006/relationships/hyperlink" Target="http://www.bcps.org/offices/lis/models/slamdunks/digitalprivacy/activity.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getsafeonline.org/quiz/" TargetMode="External"/><Relationship Id="rId4" Type="http://schemas.openxmlformats.org/officeDocument/2006/relationships/slide" Target="slide1.xml"/><Relationship Id="rId5" Type="http://schemas.openxmlformats.org/officeDocument/2006/relationships/slide" Target="slide2.xml"/><Relationship Id="rId6" Type="http://schemas.openxmlformats.org/officeDocument/2006/relationships/slide" Target="slide3.xml"/><Relationship Id="rId7" Type="http://schemas.openxmlformats.org/officeDocument/2006/relationships/slide" Target="slide5.xml"/><Relationship Id="rId8" Type="http://schemas.openxmlformats.org/officeDocument/2006/relationships/slide" Target="slide4.xml"/><Relationship Id="rId9" Type="http://schemas.openxmlformats.org/officeDocument/2006/relationships/hyperlink" Target="http://www.onguardonline.gov/media/game-0011-phishing-scams" TargetMode="External"/><Relationship Id="rId10" Type="http://schemas.openxmlformats.org/officeDocument/2006/relationships/image" Target="../media/image2.jpeg"/><Relationship Id="rId1" Type="http://schemas.openxmlformats.org/officeDocument/2006/relationships/slideLayout" Target="../slideLayouts/slideLayout13.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1" Type="http://schemas.openxmlformats.org/officeDocument/2006/relationships/slide" Target="slide3.xml"/><Relationship Id="rId12" Type="http://schemas.openxmlformats.org/officeDocument/2006/relationships/slide" Target="slide5.xml"/><Relationship Id="rId13" Type="http://schemas.openxmlformats.org/officeDocument/2006/relationships/slide" Target="slide4.xml"/><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hyperlink" Target="https://intranet.bcps.org/apps/AIM/" TargetMode="External"/><Relationship Id="rId4" Type="http://schemas.openxmlformats.org/officeDocument/2006/relationships/hyperlink" Target="http://mdk12.org/instruction/curriculum/technology_literacy/vsc_technology_literacy_standards.pdf" TargetMode="External"/><Relationship Id="rId5" Type="http://schemas.openxmlformats.org/officeDocument/2006/relationships/hyperlink" Target="http://www.mdk12.org/instruction/commoncore/index.html" TargetMode="External"/><Relationship Id="rId6" Type="http://schemas.openxmlformats.org/officeDocument/2006/relationships/hyperlink" Target="http://www.ala.org/ala/mgrps/divs/aasl/guidelinesandstandards/learningstandards/AASL_LearningStandards.pdf" TargetMode="External"/><Relationship Id="rId7" Type="http://schemas.openxmlformats.org/officeDocument/2006/relationships/hyperlink" Target="http://www.iste.org/standards/standards-for-students" TargetMode="External"/><Relationship Id="rId8" Type="http://schemas.openxmlformats.org/officeDocument/2006/relationships/hyperlink" Target="http://www.bcps.org/offices/lis/models/slamdunks/digitalprivacy/9-12-unit3-whatsthebigdealaboutinternetprivacy.pdf" TargetMode="External"/><Relationship Id="rId9" Type="http://schemas.openxmlformats.org/officeDocument/2006/relationships/slide" Target="slide1.xml"/><Relationship Id="rId10"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7" name="Rectangle 9"/>
          <p:cNvSpPr>
            <a:spLocks noGrp="1" noChangeArrowheads="1"/>
          </p:cNvSpPr>
          <p:nvPr>
            <p:ph type="title"/>
          </p:nvPr>
        </p:nvSpPr>
        <p:spPr>
          <a:xfrm>
            <a:off x="182562" y="685800"/>
            <a:ext cx="3124200" cy="579438"/>
          </a:xfrm>
        </p:spPr>
        <p:txBody>
          <a:bodyPr/>
          <a:lstStyle/>
          <a:p>
            <a:pPr algn="l" eaLnBrk="1" fontAlgn="auto" hangingPunct="1">
              <a:spcBef>
                <a:spcPts val="0"/>
              </a:spcBef>
              <a:spcAft>
                <a:spcPts val="0"/>
              </a:spcAft>
              <a:defRPr/>
            </a:pPr>
            <a:r>
              <a:rPr sz="2800" dirty="0">
                <a:solidFill>
                  <a:schemeClr val="tx2">
                    <a:shade val="85000"/>
                    <a:satMod val="150000"/>
                  </a:schemeClr>
                </a:solidFill>
              </a:rPr>
              <a:t>1. </a:t>
            </a:r>
            <a:r>
              <a:rPr sz="2800" dirty="0" smtClean="0">
                <a:solidFill>
                  <a:schemeClr val="tx2">
                    <a:shade val="85000"/>
                    <a:satMod val="150000"/>
                  </a:schemeClr>
                </a:solidFill>
              </a:rPr>
              <a:t>Question</a:t>
            </a:r>
            <a:endParaRPr sz="2800" dirty="0">
              <a:solidFill>
                <a:schemeClr val="tx2">
                  <a:shade val="85000"/>
                  <a:satMod val="150000"/>
                </a:schemeClr>
              </a:solidFill>
            </a:endParaRPr>
          </a:p>
        </p:txBody>
      </p:sp>
      <p:sp>
        <p:nvSpPr>
          <p:cNvPr id="2058" name="Rectangle 10"/>
          <p:cNvSpPr>
            <a:spLocks noGrp="1" noChangeArrowheads="1"/>
          </p:cNvSpPr>
          <p:nvPr>
            <p:ph type="body" sz="half" idx="1"/>
          </p:nvPr>
        </p:nvSpPr>
        <p:spPr>
          <a:xfrm>
            <a:off x="334962" y="1371600"/>
            <a:ext cx="5562600" cy="4343400"/>
          </a:xfrm>
        </p:spPr>
        <p:txBody>
          <a:bodyPr>
            <a:normAutofit lnSpcReduction="10000"/>
          </a:bodyPr>
          <a:lstStyle/>
          <a:p>
            <a:pPr marL="0" indent="0">
              <a:lnSpc>
                <a:spcPct val="90000"/>
              </a:lnSpc>
              <a:buFontTx/>
              <a:buNone/>
              <a:defRPr/>
            </a:pPr>
            <a:r>
              <a:rPr lang="en-US" sz="1800" dirty="0" smtClean="0"/>
              <a:t> </a:t>
            </a:r>
            <a:r>
              <a:rPr lang="en-US" sz="2400" dirty="0" smtClean="0"/>
              <a:t>Suppose that you and a friend are both </a:t>
            </a:r>
            <a:r>
              <a:rPr lang="en-US" sz="2400" dirty="0" smtClean="0">
                <a:hlinkClick r:id="rId2"/>
              </a:rPr>
              <a:t>shopping online for a new pair of boots</a:t>
            </a:r>
            <a:r>
              <a:rPr lang="en-US" sz="2400" dirty="0" smtClean="0"/>
              <a:t>.   When you conduct your online searches, you get different results than your friend.  Why is that?  How do stores and search engines know so much about you? </a:t>
            </a:r>
          </a:p>
          <a:p>
            <a:pPr marL="0" indent="457200">
              <a:lnSpc>
                <a:spcPct val="90000"/>
              </a:lnSpc>
              <a:buFontTx/>
              <a:buNone/>
              <a:defRPr/>
            </a:pPr>
            <a:r>
              <a:rPr lang="en-US" sz="2400" dirty="0" smtClean="0"/>
              <a:t> </a:t>
            </a:r>
            <a:br>
              <a:rPr lang="en-US" sz="2400" dirty="0" smtClean="0"/>
            </a:br>
            <a:r>
              <a:rPr lang="en-US" sz="2400" dirty="0" smtClean="0"/>
              <a:t>View the video on the right to learn how companies use information from your digital trail.  </a:t>
            </a:r>
            <a:br>
              <a:rPr lang="en-US" sz="2400" dirty="0" smtClean="0"/>
            </a:br>
            <a:r>
              <a:rPr lang="en-US" sz="2400" dirty="0" smtClean="0"/>
              <a:t/>
            </a:r>
            <a:br>
              <a:rPr lang="en-US" sz="2400" dirty="0" smtClean="0"/>
            </a:br>
            <a:r>
              <a:rPr lang="en-US" sz="2400" dirty="0" smtClean="0"/>
              <a:t>In this Slam Dunk, you’ll learn how to ensure the privacy and security of your personal information when you’re online.</a:t>
            </a:r>
            <a:endParaRPr lang="en-US" sz="2400" dirty="0"/>
          </a:p>
          <a:p>
            <a:pPr marL="0" indent="-274320" eaLnBrk="1" fontAlgn="auto" hangingPunct="1">
              <a:lnSpc>
                <a:spcPct val="90000"/>
              </a:lnSpc>
              <a:spcBef>
                <a:spcPts val="0"/>
              </a:spcBef>
              <a:spcAft>
                <a:spcPts val="0"/>
              </a:spcAft>
              <a:buFontTx/>
              <a:buNone/>
              <a:defRPr/>
            </a:pPr>
            <a:endParaRPr lang="en-US" sz="1800" dirty="0" smtClean="0"/>
          </a:p>
          <a:p>
            <a:pPr marL="0" indent="-274320" eaLnBrk="1" fontAlgn="auto" hangingPunct="1">
              <a:lnSpc>
                <a:spcPct val="90000"/>
              </a:lnSpc>
              <a:spcBef>
                <a:spcPts val="0"/>
              </a:spcBef>
              <a:spcAft>
                <a:spcPts val="0"/>
              </a:spcAft>
              <a:buFontTx/>
              <a:buNone/>
              <a:defRPr/>
            </a:pPr>
            <a:endParaRPr lang="en-US" b="1" dirty="0">
              <a:solidFill>
                <a:srgbClr val="D05400"/>
              </a:solidFill>
            </a:endParaRPr>
          </a:p>
          <a:p>
            <a:pPr marL="0" indent="-274320" eaLnBrk="1" fontAlgn="auto" hangingPunct="1">
              <a:lnSpc>
                <a:spcPct val="90000"/>
              </a:lnSpc>
              <a:spcBef>
                <a:spcPts val="0"/>
              </a:spcBef>
              <a:spcAft>
                <a:spcPts val="0"/>
              </a:spcAft>
              <a:buFontTx/>
              <a:buNone/>
              <a:defRPr/>
            </a:pPr>
            <a:endParaRPr lang="en-US" sz="2000" dirty="0"/>
          </a:p>
        </p:txBody>
      </p:sp>
      <p:sp>
        <p:nvSpPr>
          <p:cNvPr id="2060" name="Rectangle 12"/>
          <p:cNvSpPr>
            <a:spLocks noChangeArrowheads="1"/>
          </p:cNvSpPr>
          <p:nvPr/>
        </p:nvSpPr>
        <p:spPr bwMode="auto">
          <a:xfrm>
            <a:off x="7540625"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FFFFFF"/>
                  </a:outerShdw>
                </a:effectLst>
                <a:hlinkClick r:id="rId3" action="ppaction://hlinksldjump"/>
              </a:rPr>
              <a:t>1</a:t>
            </a:r>
            <a:endParaRPr lang="en-US" sz="2000" b="1" dirty="0">
              <a:effectLst>
                <a:outerShdw blurRad="38100" dist="38100" dir="2700000" algn="tl">
                  <a:srgbClr val="FFFFFF"/>
                </a:outerShdw>
              </a:effectLst>
            </a:endParaRPr>
          </a:p>
        </p:txBody>
      </p:sp>
      <p:sp>
        <p:nvSpPr>
          <p:cNvPr id="2061" name="Rectangle 13"/>
          <p:cNvSpPr>
            <a:spLocks noChangeArrowheads="1"/>
          </p:cNvSpPr>
          <p:nvPr/>
        </p:nvSpPr>
        <p:spPr bwMode="auto">
          <a:xfrm>
            <a:off x="81534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4" action="ppaction://hlinksldjump"/>
              </a:rPr>
              <a:t>2</a:t>
            </a:r>
            <a:endParaRPr lang="en-US" sz="2000" b="1">
              <a:effectLst>
                <a:outerShdw blurRad="38100" dist="38100" dir="2700000" algn="tl">
                  <a:srgbClr val="C0C0C0"/>
                </a:outerShdw>
              </a:effectLst>
            </a:endParaRPr>
          </a:p>
        </p:txBody>
      </p:sp>
      <p:sp>
        <p:nvSpPr>
          <p:cNvPr id="2062" name="Rectangle 14"/>
          <p:cNvSpPr>
            <a:spLocks noChangeArrowheads="1"/>
          </p:cNvSpPr>
          <p:nvPr/>
        </p:nvSpPr>
        <p:spPr bwMode="auto">
          <a:xfrm>
            <a:off x="876617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5" action="ppaction://hlinksldjump"/>
              </a:rPr>
              <a:t>3</a:t>
            </a:r>
            <a:endParaRPr lang="en-US" sz="2000" b="1">
              <a:effectLst>
                <a:outerShdw blurRad="38100" dist="38100" dir="2700000" algn="tl">
                  <a:srgbClr val="C0C0C0"/>
                </a:outerShdw>
              </a:effectLst>
            </a:endParaRPr>
          </a:p>
        </p:txBody>
      </p:sp>
      <p:sp>
        <p:nvSpPr>
          <p:cNvPr id="2064" name="Rectangle 16"/>
          <p:cNvSpPr>
            <a:spLocks noChangeArrowheads="1"/>
          </p:cNvSpPr>
          <p:nvPr/>
        </p:nvSpPr>
        <p:spPr bwMode="auto">
          <a:xfrm>
            <a:off x="99917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6" action="ppaction://hlinksldjump"/>
              </a:rPr>
              <a:t>5</a:t>
            </a:r>
            <a:endParaRPr lang="en-US" sz="2000" b="1">
              <a:effectLst>
                <a:outerShdw blurRad="38100" dist="38100" dir="2700000" algn="tl">
                  <a:srgbClr val="C0C0C0"/>
                </a:outerShdw>
              </a:effectLst>
            </a:endParaRPr>
          </a:p>
        </p:txBody>
      </p:sp>
      <p:sp>
        <p:nvSpPr>
          <p:cNvPr id="2065" name="Rectangle 17"/>
          <p:cNvSpPr>
            <a:spLocks noChangeArrowheads="1"/>
          </p:cNvSpPr>
          <p:nvPr/>
        </p:nvSpPr>
        <p:spPr bwMode="auto">
          <a:xfrm>
            <a:off x="937895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7" action="ppaction://hlinksldjump"/>
              </a:rPr>
              <a:t>4</a:t>
            </a:r>
            <a:endParaRPr lang="en-US" sz="2000" b="1">
              <a:effectLst>
                <a:outerShdw blurRad="38100" dist="38100" dir="2700000" algn="tl">
                  <a:srgbClr val="C0C0C0"/>
                </a:outerShdw>
              </a:effectLst>
            </a:endParaRPr>
          </a:p>
        </p:txBody>
      </p:sp>
      <p:sp>
        <p:nvSpPr>
          <p:cNvPr id="2066" name="AutoShape 18"/>
          <p:cNvSpPr>
            <a:spLocks noChangeArrowheads="1"/>
          </p:cNvSpPr>
          <p:nvPr/>
        </p:nvSpPr>
        <p:spPr bwMode="auto">
          <a:xfrm>
            <a:off x="10621962" y="29882"/>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sp>
        <p:nvSpPr>
          <p:cNvPr id="36" name="Rectangle 35"/>
          <p:cNvSpPr/>
          <p:nvPr/>
        </p:nvSpPr>
        <p:spPr>
          <a:xfrm>
            <a:off x="2468562" y="5867400"/>
            <a:ext cx="7467600" cy="830997"/>
          </a:xfrm>
          <a:prstGeom prst="rect">
            <a:avLst/>
          </a:prstGeom>
          <a:solidFill>
            <a:schemeClr val="accent6">
              <a:lumMod val="75000"/>
            </a:schemeClr>
          </a:solidFill>
          <a:effectLst>
            <a:outerShdw blurRad="63500" sx="102000" sy="102000" algn="ctr" rotWithShape="0">
              <a:prstClr val="black">
                <a:alpha val="40000"/>
              </a:prstClr>
            </a:outerShdw>
          </a:effectLst>
        </p:spPr>
        <p:style>
          <a:lnRef idx="1">
            <a:schemeClr val="accent6"/>
          </a:lnRef>
          <a:fillRef idx="3">
            <a:schemeClr val="accent6"/>
          </a:fillRef>
          <a:effectRef idx="2">
            <a:schemeClr val="accent6"/>
          </a:effectRef>
          <a:fontRef idx="minor">
            <a:schemeClr val="lt1"/>
          </a:fontRef>
        </p:style>
        <p:txBody>
          <a:bodyPr wrap="square">
            <a:spAutoFit/>
          </a:bodyPr>
          <a:lstStyle/>
          <a:p>
            <a:pPr algn="ctr">
              <a:defRPr/>
            </a:pPr>
            <a:r>
              <a:rPr lang="en-US" sz="2400" dirty="0"/>
              <a:t>How can I guard against identity theft and </a:t>
            </a:r>
            <a:r>
              <a:rPr lang="en-US" sz="2400" dirty="0" smtClean="0"/>
              <a:t>protect </a:t>
            </a:r>
            <a:r>
              <a:rPr lang="en-US" sz="2400" dirty="0"/>
              <a:t>my </a:t>
            </a:r>
            <a:r>
              <a:rPr lang="en-US" sz="2400" dirty="0" smtClean="0"/>
              <a:t>personal and private </a:t>
            </a:r>
            <a:r>
              <a:rPr lang="en-US" sz="2400" dirty="0"/>
              <a:t>information in the digital world?</a:t>
            </a:r>
            <a:endParaRPr lang="en-US"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9" name="Rectangle 9"/>
          <p:cNvSpPr txBox="1">
            <a:spLocks noChangeArrowheads="1"/>
          </p:cNvSpPr>
          <p:nvPr/>
        </p:nvSpPr>
        <p:spPr>
          <a:xfrm>
            <a:off x="182562" y="152400"/>
            <a:ext cx="6751638" cy="609600"/>
          </a:xfrm>
          <a:prstGeom prst="rect">
            <a:avLst/>
          </a:prstGeom>
        </p:spPr>
        <p:txBody>
          <a:bodyPr anchor="b">
            <a:noAutofit/>
            <a:scene3d>
              <a:camera prst="orthographicFront"/>
              <a:lightRig rig="soft" dir="t">
                <a:rot lat="0" lon="0" rev="2100000"/>
              </a:lightRig>
            </a:scene3d>
            <a:sp3d prstMaterial="matte">
              <a:bevelT w="38100" h="38100"/>
            </a:sp3d>
          </a:bodyPr>
          <a:lstStyle/>
          <a:p>
            <a:pPr fontAlgn="auto">
              <a:spcBef>
                <a:spcPts val="0"/>
              </a:spcBef>
              <a:spcAft>
                <a:spcPts val="0"/>
              </a:spcAft>
              <a:defRPr/>
            </a:pPr>
            <a:r>
              <a:rPr lang="en-US" sz="3600" b="1" dirty="0">
                <a:solidFill>
                  <a:srgbClr val="D05400"/>
                </a:solidFill>
                <a:latin typeface="Candara" pitchFamily="34" charset="0"/>
              </a:rPr>
              <a:t> </a:t>
            </a:r>
            <a:r>
              <a:rPr lang="en-US" sz="3600" b="1" dirty="0" smtClean="0">
                <a:solidFill>
                  <a:schemeClr val="accent6">
                    <a:lumMod val="20000"/>
                    <a:lumOff val="80000"/>
                  </a:schemeClr>
                </a:solidFill>
                <a:effectLst>
                  <a:outerShdw blurRad="38100" dist="38100" dir="2700000" algn="tl">
                    <a:srgbClr val="000000">
                      <a:alpha val="43137"/>
                    </a:srgbClr>
                  </a:outerShdw>
                </a:effectLst>
                <a:latin typeface="Candara" pitchFamily="34" charset="0"/>
              </a:rPr>
              <a:t>Digital Privacy &amp; Security</a:t>
            </a:r>
            <a:endParaRPr lang="en-US" sz="3600" b="1" dirty="0">
              <a:solidFill>
                <a:schemeClr val="accent6">
                  <a:lumMod val="20000"/>
                  <a:lumOff val="80000"/>
                </a:schemeClr>
              </a:solidFill>
              <a:effectLst>
                <a:outerShdw blurRad="38100" dist="38100" dir="2700000" algn="tl">
                  <a:srgbClr val="000000">
                    <a:alpha val="43137"/>
                  </a:srgbClr>
                </a:outerShdw>
              </a:effectLst>
              <a:latin typeface="Candara" pitchFamily="34" charset="0"/>
              <a:ea typeface="+mj-lt"/>
              <a:cs typeface="+mj-lt"/>
            </a:endParaRPr>
          </a:p>
        </p:txBody>
      </p:sp>
      <p:sp>
        <p:nvSpPr>
          <p:cNvPr id="14" name="TextBox 13"/>
          <p:cNvSpPr txBox="1"/>
          <p:nvPr/>
        </p:nvSpPr>
        <p:spPr>
          <a:xfrm>
            <a:off x="9707562" y="5029200"/>
            <a:ext cx="2544763" cy="276999"/>
          </a:xfrm>
          <a:prstGeom prst="rect">
            <a:avLst/>
          </a:prstGeom>
          <a:noFill/>
        </p:spPr>
        <p:txBody>
          <a:bodyPr wrap="square" rtlCol="0">
            <a:spAutoFit/>
          </a:bodyPr>
          <a:lstStyle/>
          <a:p>
            <a:r>
              <a:rPr lang="en-US" sz="1200" dirty="0" smtClean="0">
                <a:latin typeface="Candara" pitchFamily="34" charset="0"/>
              </a:rPr>
              <a:t>Source:  Common Sense Media</a:t>
            </a:r>
            <a:endParaRPr lang="en-US" sz="1200" dirty="0">
              <a:latin typeface="Candara" pitchFamily="34" charset="0"/>
            </a:endParaRPr>
          </a:p>
        </p:txBody>
      </p:sp>
      <p:pic>
        <p:nvPicPr>
          <p:cNvPr id="1026" name="Picture 2">
            <a:hlinkClick r:id="rId8"/>
          </p:cNvPr>
          <p:cNvPicPr>
            <a:picLocks noChangeAspect="1" noChangeArrowheads="1"/>
          </p:cNvPicPr>
          <p:nvPr/>
        </p:nvPicPr>
        <p:blipFill>
          <a:blip r:embed="rId9" cstate="print"/>
          <a:srcRect/>
          <a:stretch>
            <a:fillRect/>
          </a:stretch>
        </p:blipFill>
        <p:spPr bwMode="auto">
          <a:xfrm>
            <a:off x="6049961" y="1447800"/>
            <a:ext cx="5796969" cy="348615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58762" y="152400"/>
            <a:ext cx="4267200" cy="533400"/>
          </a:xfrm>
        </p:spPr>
        <p:txBody>
          <a:bodyPr>
            <a:noAutofit/>
          </a:bodyPr>
          <a:lstStyle/>
          <a:p>
            <a:pPr algn="l" eaLnBrk="1" fontAlgn="auto" hangingPunct="1">
              <a:spcBef>
                <a:spcPts val="0"/>
              </a:spcBef>
              <a:spcAft>
                <a:spcPts val="0"/>
              </a:spcAft>
              <a:defRPr/>
            </a:pPr>
            <a:r>
              <a:rPr sz="2800" dirty="0">
                <a:solidFill>
                  <a:schemeClr val="tx2">
                    <a:shade val="85000"/>
                    <a:satMod val="150000"/>
                  </a:schemeClr>
                </a:solidFill>
              </a:rPr>
              <a:t>2. Information Sources</a:t>
            </a:r>
          </a:p>
        </p:txBody>
      </p:sp>
      <p:sp>
        <p:nvSpPr>
          <p:cNvPr id="4099" name="Rectangle 4"/>
          <p:cNvSpPr>
            <a:spLocks noGrp="1" noChangeArrowheads="1"/>
          </p:cNvSpPr>
          <p:nvPr>
            <p:ph type="body" sz="half" idx="1"/>
          </p:nvPr>
        </p:nvSpPr>
        <p:spPr>
          <a:xfrm>
            <a:off x="258762" y="762000"/>
            <a:ext cx="6477000" cy="6096000"/>
          </a:xfrm>
          <a:solidFill>
            <a:schemeClr val="bg2"/>
          </a:solidFill>
        </p:spPr>
        <p:txBody>
          <a:bodyPr/>
          <a:lstStyle/>
          <a:p>
            <a:pPr marL="0" indent="0">
              <a:lnSpc>
                <a:spcPct val="90000"/>
              </a:lnSpc>
              <a:buNone/>
            </a:pPr>
            <a:r>
              <a:rPr lang="en-US" sz="2000" dirty="0" smtClean="0"/>
              <a:t>Gather some information from these sources that will help you to answer the Essential Question posed on Slide 1.  Make some notes, summarizing main ideas and important details from the sources you explore.</a:t>
            </a:r>
          </a:p>
          <a:p>
            <a:pPr marL="0" indent="0">
              <a:lnSpc>
                <a:spcPct val="90000"/>
              </a:lnSpc>
              <a:buNone/>
            </a:pPr>
            <a:r>
              <a:rPr lang="en-US" sz="2000" dirty="0" smtClean="0"/>
              <a:t>Refer to these key  </a:t>
            </a:r>
            <a:r>
              <a:rPr lang="en-US" sz="2000" dirty="0" smtClean="0">
                <a:hlinkClick r:id="rId2"/>
              </a:rPr>
              <a:t>Vocabulary</a:t>
            </a:r>
            <a:r>
              <a:rPr lang="en-US" sz="2000" dirty="0" smtClean="0"/>
              <a:t> terms and definitions as you do your research.</a:t>
            </a:r>
            <a:br>
              <a:rPr lang="en-US" sz="2000" dirty="0" smtClean="0"/>
            </a:br>
            <a:endParaRPr lang="en-US" sz="1800" dirty="0" smtClean="0"/>
          </a:p>
          <a:p>
            <a:pPr marL="285750" indent="-285750">
              <a:lnSpc>
                <a:spcPct val="90000"/>
              </a:lnSpc>
            </a:pPr>
            <a:r>
              <a:rPr lang="en-US" sz="1800" dirty="0" smtClean="0"/>
              <a:t>      </a:t>
            </a:r>
            <a:r>
              <a:rPr lang="en-US" sz="1800" dirty="0" smtClean="0">
                <a:hlinkClick r:id="rId3"/>
              </a:rPr>
              <a:t>The secrets of Cyber Hacking </a:t>
            </a:r>
            <a:r>
              <a:rPr lang="en-US" sz="1800" dirty="0" smtClean="0"/>
              <a:t>(video)</a:t>
            </a:r>
          </a:p>
          <a:p>
            <a:pPr>
              <a:lnSpc>
                <a:spcPct val="90000"/>
              </a:lnSpc>
            </a:pPr>
            <a:r>
              <a:rPr lang="en-US" sz="1800" dirty="0" smtClean="0">
                <a:hlinkClick r:id="rId4"/>
              </a:rPr>
              <a:t>What is Phishing?</a:t>
            </a:r>
            <a:endParaRPr lang="en-US" sz="1800" dirty="0" smtClean="0"/>
          </a:p>
          <a:p>
            <a:pPr>
              <a:lnSpc>
                <a:spcPct val="90000"/>
              </a:lnSpc>
            </a:pPr>
            <a:r>
              <a:rPr lang="en-US" sz="1800" dirty="0" smtClean="0">
                <a:hlinkClick r:id="rId5"/>
              </a:rPr>
              <a:t>Phishing Explanation </a:t>
            </a:r>
            <a:r>
              <a:rPr lang="en-US" sz="1800" dirty="0" smtClean="0"/>
              <a:t>(video)</a:t>
            </a:r>
          </a:p>
          <a:p>
            <a:pPr>
              <a:lnSpc>
                <a:spcPct val="90000"/>
              </a:lnSpc>
            </a:pPr>
            <a:r>
              <a:rPr lang="en-US" sz="1800" dirty="0" smtClean="0">
                <a:hlinkClick r:id="rId6"/>
              </a:rPr>
              <a:t>“Social Networks Are Vulnerable to Crime” </a:t>
            </a:r>
            <a:endParaRPr lang="en-US" sz="1800" dirty="0" smtClean="0"/>
          </a:p>
          <a:p>
            <a:pPr>
              <a:lnSpc>
                <a:spcPct val="90000"/>
              </a:lnSpc>
            </a:pPr>
            <a:r>
              <a:rPr lang="en-US" sz="1800" dirty="0" smtClean="0">
                <a:hlinkClick r:id="rId7"/>
              </a:rPr>
              <a:t>Kids &amp; Identity Theft </a:t>
            </a:r>
            <a:r>
              <a:rPr lang="en-US" sz="1800" dirty="0" smtClean="0"/>
              <a:t>(audio)</a:t>
            </a:r>
          </a:p>
          <a:p>
            <a:pPr>
              <a:lnSpc>
                <a:spcPct val="90000"/>
              </a:lnSpc>
            </a:pPr>
            <a:r>
              <a:rPr lang="en-US" sz="1800" dirty="0" smtClean="0">
                <a:hlinkClick r:id="rId8"/>
              </a:rPr>
              <a:t>Click a link and RAT software secretly installed</a:t>
            </a:r>
            <a:endParaRPr lang="en-US" sz="1800" dirty="0" smtClean="0"/>
          </a:p>
          <a:p>
            <a:pPr>
              <a:lnSpc>
                <a:spcPct val="90000"/>
              </a:lnSpc>
            </a:pPr>
            <a:r>
              <a:rPr lang="en-US" sz="1800" dirty="0" smtClean="0">
                <a:hlinkClick r:id="rId9"/>
              </a:rPr>
              <a:t>Teen’s Credit Ruined by Identity Theft</a:t>
            </a:r>
            <a:r>
              <a:rPr lang="en-US" sz="1800" dirty="0" smtClean="0"/>
              <a:t> (YouTube video)</a:t>
            </a:r>
          </a:p>
          <a:p>
            <a:pPr>
              <a:lnSpc>
                <a:spcPct val="90000"/>
              </a:lnSpc>
            </a:pPr>
            <a:r>
              <a:rPr lang="en-US" sz="1800" dirty="0" smtClean="0">
                <a:hlinkClick r:id="rId10"/>
              </a:rPr>
              <a:t>Kids &amp; Identity Theft-How It’s Done</a:t>
            </a:r>
            <a:r>
              <a:rPr lang="en-US" sz="1800" dirty="0" smtClean="0"/>
              <a:t> (YouTube video)</a:t>
            </a:r>
          </a:p>
          <a:p>
            <a:pPr>
              <a:lnSpc>
                <a:spcPct val="90000"/>
              </a:lnSpc>
            </a:pPr>
            <a:r>
              <a:rPr lang="en-US" sz="1800" dirty="0" smtClean="0">
                <a:hlinkClick r:id="rId11"/>
              </a:rPr>
              <a:t>Cell phone Spyware </a:t>
            </a:r>
            <a:r>
              <a:rPr lang="en-US" sz="1800" dirty="0" smtClean="0"/>
              <a:t>(YouTube video)</a:t>
            </a:r>
          </a:p>
          <a:p>
            <a:pPr>
              <a:lnSpc>
                <a:spcPct val="90000"/>
              </a:lnSpc>
            </a:pPr>
            <a:r>
              <a:rPr lang="en-US" sz="1800" dirty="0" smtClean="0">
                <a:hlinkClick r:id="rId12"/>
              </a:rPr>
              <a:t>Detecting Spyware on your phone </a:t>
            </a:r>
            <a:r>
              <a:rPr lang="en-US" sz="1800" dirty="0" smtClean="0"/>
              <a:t>(YouTube video)</a:t>
            </a:r>
          </a:p>
          <a:p>
            <a:pPr>
              <a:lnSpc>
                <a:spcPct val="90000"/>
              </a:lnSpc>
            </a:pPr>
            <a:r>
              <a:rPr lang="en-US" sz="1800" dirty="0" smtClean="0">
                <a:hlinkClick r:id="rId13"/>
              </a:rPr>
              <a:t>Stores Use Phones to </a:t>
            </a:r>
            <a:r>
              <a:rPr lang="en-US" sz="1800" smtClean="0">
                <a:hlinkClick r:id="rId13"/>
              </a:rPr>
              <a:t>Track Customers</a:t>
            </a:r>
            <a:endParaRPr lang="en-US" sz="1800" dirty="0" smtClean="0"/>
          </a:p>
          <a:p>
            <a:pPr>
              <a:lnSpc>
                <a:spcPct val="90000"/>
              </a:lnSpc>
            </a:pPr>
            <a:r>
              <a:rPr lang="en-US" sz="1800" dirty="0" smtClean="0">
                <a:hlinkClick r:id="rId14"/>
              </a:rPr>
              <a:t>Sample Phishing Emails</a:t>
            </a:r>
            <a:endParaRPr lang="en-US" sz="2000" dirty="0" smtClean="0"/>
          </a:p>
        </p:txBody>
      </p:sp>
      <p:sp>
        <p:nvSpPr>
          <p:cNvPr id="6157" name="Rectangle 13"/>
          <p:cNvSpPr>
            <a:spLocks noChangeArrowheads="1"/>
          </p:cNvSpPr>
          <p:nvPr/>
        </p:nvSpPr>
        <p:spPr bwMode="auto">
          <a:xfrm>
            <a:off x="75406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5" action="ppaction://hlinksldjump"/>
              </a:rPr>
              <a:t>1</a:t>
            </a:r>
            <a:endParaRPr lang="en-US" sz="2000" b="1">
              <a:effectLst>
                <a:outerShdw blurRad="38100" dist="38100" dir="2700000" algn="tl">
                  <a:srgbClr val="C0C0C0"/>
                </a:outerShdw>
              </a:effectLst>
            </a:endParaRPr>
          </a:p>
        </p:txBody>
      </p:sp>
      <p:sp>
        <p:nvSpPr>
          <p:cNvPr id="6158" name="Rectangle 14"/>
          <p:cNvSpPr>
            <a:spLocks noChangeArrowheads="1"/>
          </p:cNvSpPr>
          <p:nvPr/>
        </p:nvSpPr>
        <p:spPr bwMode="auto">
          <a:xfrm>
            <a:off x="8153400"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FFFFFF"/>
                  </a:outerShdw>
                </a:effectLst>
                <a:hlinkClick r:id="rId16" action="ppaction://hlinksldjump"/>
              </a:rPr>
              <a:t>2</a:t>
            </a:r>
            <a:endParaRPr lang="en-US" sz="2000" b="1">
              <a:effectLst>
                <a:outerShdw blurRad="38100" dist="38100" dir="2700000" algn="tl">
                  <a:srgbClr val="FFFFFF"/>
                </a:outerShdw>
              </a:effectLst>
            </a:endParaRPr>
          </a:p>
        </p:txBody>
      </p:sp>
      <p:sp>
        <p:nvSpPr>
          <p:cNvPr id="6159" name="Rectangle 15"/>
          <p:cNvSpPr>
            <a:spLocks noChangeArrowheads="1"/>
          </p:cNvSpPr>
          <p:nvPr/>
        </p:nvSpPr>
        <p:spPr bwMode="auto">
          <a:xfrm>
            <a:off x="876617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7" action="ppaction://hlinksldjump"/>
              </a:rPr>
              <a:t>3</a:t>
            </a:r>
            <a:endParaRPr lang="en-US" sz="2000" b="1">
              <a:effectLst>
                <a:outerShdw blurRad="38100" dist="38100" dir="2700000" algn="tl">
                  <a:srgbClr val="C0C0C0"/>
                </a:outerShdw>
              </a:effectLst>
            </a:endParaRPr>
          </a:p>
        </p:txBody>
      </p:sp>
      <p:sp>
        <p:nvSpPr>
          <p:cNvPr id="6161" name="Rectangle 17"/>
          <p:cNvSpPr>
            <a:spLocks noChangeArrowheads="1"/>
          </p:cNvSpPr>
          <p:nvPr/>
        </p:nvSpPr>
        <p:spPr bwMode="auto">
          <a:xfrm>
            <a:off x="99917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8" action="ppaction://hlinksldjump"/>
              </a:rPr>
              <a:t>5</a:t>
            </a:r>
            <a:endParaRPr lang="en-US" sz="2000" b="1">
              <a:effectLst>
                <a:outerShdw blurRad="38100" dist="38100" dir="2700000" algn="tl">
                  <a:srgbClr val="C0C0C0"/>
                </a:outerShdw>
              </a:effectLst>
            </a:endParaRPr>
          </a:p>
        </p:txBody>
      </p:sp>
      <p:sp>
        <p:nvSpPr>
          <p:cNvPr id="6162" name="Rectangle 18"/>
          <p:cNvSpPr>
            <a:spLocks noChangeArrowheads="1"/>
          </p:cNvSpPr>
          <p:nvPr/>
        </p:nvSpPr>
        <p:spPr bwMode="auto">
          <a:xfrm>
            <a:off x="937895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9" action="ppaction://hlinksldjump"/>
              </a:rPr>
              <a:t>4</a:t>
            </a:r>
            <a:endParaRPr lang="en-US" sz="2000" b="1">
              <a:effectLst>
                <a:outerShdw blurRad="38100" dist="38100" dir="2700000" algn="tl">
                  <a:srgbClr val="C0C0C0"/>
                </a:outerShdw>
              </a:effectLst>
            </a:endParaRPr>
          </a:p>
        </p:txBody>
      </p:sp>
      <p:sp>
        <p:nvSpPr>
          <p:cNvPr id="6163" name="AutoShape 19"/>
          <p:cNvSpPr>
            <a:spLocks noChangeArrowheads="1"/>
          </p:cNvSpPr>
          <p:nvPr/>
        </p:nvSpPr>
        <p:spPr bwMode="auto">
          <a:xfrm>
            <a:off x="10621962" y="22412"/>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58762" y="152400"/>
            <a:ext cx="4370546" cy="639762"/>
          </a:xfrm>
        </p:spPr>
        <p:txBody>
          <a:bodyPr>
            <a:noAutofit/>
          </a:bodyPr>
          <a:lstStyle/>
          <a:p>
            <a:pPr algn="l" eaLnBrk="1" fontAlgn="auto" hangingPunct="1">
              <a:spcBef>
                <a:spcPts val="0"/>
              </a:spcBef>
              <a:spcAft>
                <a:spcPts val="0"/>
              </a:spcAft>
              <a:defRPr/>
            </a:pPr>
            <a:r>
              <a:rPr sz="2800" dirty="0">
                <a:solidFill>
                  <a:schemeClr val="tx2">
                    <a:shade val="85000"/>
                    <a:satMod val="150000"/>
                  </a:schemeClr>
                </a:solidFill>
              </a:rPr>
              <a:t>3. </a:t>
            </a:r>
            <a:r>
              <a:rPr sz="2800" dirty="0" smtClean="0">
                <a:solidFill>
                  <a:schemeClr val="tx2">
                    <a:shade val="85000"/>
                    <a:satMod val="150000"/>
                  </a:schemeClr>
                </a:solidFill>
              </a:rPr>
              <a:t>Student </a:t>
            </a:r>
            <a:r>
              <a:rPr sz="2800" dirty="0">
                <a:solidFill>
                  <a:schemeClr val="tx2">
                    <a:shade val="85000"/>
                    <a:satMod val="150000"/>
                  </a:schemeClr>
                </a:solidFill>
              </a:rPr>
              <a:t>Activity</a:t>
            </a:r>
          </a:p>
        </p:txBody>
      </p:sp>
      <p:sp>
        <p:nvSpPr>
          <p:cNvPr id="5123" name="Text Placeholder 15"/>
          <p:cNvSpPr>
            <a:spLocks noGrp="1"/>
          </p:cNvSpPr>
          <p:nvPr>
            <p:ph type="body" sz="half" idx="1"/>
          </p:nvPr>
        </p:nvSpPr>
        <p:spPr>
          <a:xfrm>
            <a:off x="4754562" y="1295400"/>
            <a:ext cx="7086600" cy="5105400"/>
          </a:xfrm>
        </p:spPr>
        <p:txBody>
          <a:bodyPr/>
          <a:lstStyle/>
          <a:p>
            <a:pPr marL="0" indent="0">
              <a:lnSpc>
                <a:spcPct val="80000"/>
              </a:lnSpc>
              <a:buFontTx/>
              <a:buNone/>
            </a:pPr>
            <a:r>
              <a:rPr lang="en-US" sz="2000" dirty="0" smtClean="0"/>
              <a:t>Now that you have researched how companies and individuals can access and use your data, you need to know how to monitor and control this activity.  Many Websites have Privacy Policies or Terms of Use, but these are often overlooked by users.</a:t>
            </a:r>
          </a:p>
          <a:p>
            <a:pPr marL="0" indent="0">
              <a:lnSpc>
                <a:spcPct val="80000"/>
              </a:lnSpc>
              <a:buFontTx/>
              <a:buNone/>
            </a:pPr>
            <a:endParaRPr lang="en-US" sz="2000" dirty="0" smtClean="0"/>
          </a:p>
          <a:p>
            <a:pPr marL="0" indent="0">
              <a:lnSpc>
                <a:spcPct val="80000"/>
              </a:lnSpc>
              <a:buFontTx/>
              <a:buNone/>
            </a:pPr>
            <a:r>
              <a:rPr lang="en-US" sz="2000" dirty="0" smtClean="0"/>
              <a:t>Select a Website of your choice (Amazon, Google, </a:t>
            </a:r>
            <a:r>
              <a:rPr lang="en-US" sz="2000" dirty="0" err="1" smtClean="0"/>
              <a:t>Hulu</a:t>
            </a:r>
            <a:r>
              <a:rPr lang="en-US" sz="2000" dirty="0" smtClean="0"/>
              <a:t>, Facebook, Wikipedia, etc.) and read their Privacy Policy or Terms of Use; this information is usually linked at the bottom of the homepage.   *Remember that some Websites that you typically visit may not be accessible inside the school network; blocked sites may be analyzed from home.</a:t>
            </a:r>
            <a:br>
              <a:rPr lang="en-US" sz="2000" dirty="0" smtClean="0"/>
            </a:br>
            <a:endParaRPr lang="en-US" sz="2000" dirty="0" smtClean="0"/>
          </a:p>
          <a:p>
            <a:pPr marL="0" indent="0">
              <a:lnSpc>
                <a:spcPct val="80000"/>
              </a:lnSpc>
              <a:buNone/>
            </a:pPr>
            <a:r>
              <a:rPr lang="en-US" sz="2000" b="1" dirty="0" smtClean="0"/>
              <a:t>Complete this </a:t>
            </a:r>
            <a:r>
              <a:rPr lang="en-US" sz="2000" b="1" dirty="0" smtClean="0">
                <a:hlinkClick r:id="rId2"/>
              </a:rPr>
              <a:t>Privacy Policy analysis activity</a:t>
            </a:r>
            <a:r>
              <a:rPr lang="en-US" sz="2000" b="1" dirty="0" smtClean="0"/>
              <a:t> </a:t>
            </a:r>
            <a:r>
              <a:rPr lang="en-US" sz="2000" dirty="0" smtClean="0"/>
              <a:t>for your chosen Website. Then, respond to these questions about your analysis in a face-to-face or online class discussion:</a:t>
            </a:r>
            <a:br>
              <a:rPr lang="en-US" sz="2000" dirty="0" smtClean="0"/>
            </a:br>
            <a:endParaRPr lang="en-US" sz="2000" dirty="0" smtClean="0"/>
          </a:p>
          <a:p>
            <a:pPr marL="214313" lvl="1" indent="0">
              <a:lnSpc>
                <a:spcPct val="80000"/>
              </a:lnSpc>
            </a:pPr>
            <a:r>
              <a:rPr lang="en-US" sz="1400" i="1" dirty="0" smtClean="0"/>
              <a:t>   </a:t>
            </a:r>
            <a:r>
              <a:rPr lang="en-US" sz="1600" i="1" dirty="0" smtClean="0"/>
              <a:t>Do you mind that the site collects information about you? Why or why not?</a:t>
            </a:r>
          </a:p>
          <a:p>
            <a:pPr marL="214313" lvl="1" indent="0">
              <a:lnSpc>
                <a:spcPct val="80000"/>
              </a:lnSpc>
            </a:pPr>
            <a:r>
              <a:rPr lang="en-US" sz="1600" i="1" dirty="0" smtClean="0"/>
              <a:t>  Does it make a difference what kind of information a site collects about you?</a:t>
            </a:r>
          </a:p>
          <a:p>
            <a:pPr marL="214313" lvl="1" indent="0">
              <a:lnSpc>
                <a:spcPct val="80000"/>
              </a:lnSpc>
            </a:pPr>
            <a:r>
              <a:rPr lang="en-US" sz="1600" i="1" dirty="0" smtClean="0"/>
              <a:t>  What do you get in return for the information? Is the exchange worth it to you?</a:t>
            </a:r>
            <a:endParaRPr lang="en-US" sz="1600" dirty="0" smtClean="0"/>
          </a:p>
          <a:p>
            <a:pPr marL="0" indent="0">
              <a:lnSpc>
                <a:spcPct val="80000"/>
              </a:lnSpc>
              <a:buFontTx/>
              <a:buNone/>
            </a:pPr>
            <a:endParaRPr lang="en-US" sz="2000" dirty="0" smtClean="0"/>
          </a:p>
          <a:p>
            <a:pPr marL="0" indent="0">
              <a:lnSpc>
                <a:spcPct val="80000"/>
              </a:lnSpc>
              <a:buFontTx/>
              <a:buNone/>
            </a:pPr>
            <a:endParaRPr lang="en-US" sz="2000" dirty="0" smtClean="0"/>
          </a:p>
          <a:p>
            <a:pPr marL="0" indent="0">
              <a:lnSpc>
                <a:spcPct val="80000"/>
              </a:lnSpc>
              <a:buFontTx/>
              <a:buNone/>
            </a:pPr>
            <a:endParaRPr lang="en-US" dirty="0" smtClean="0"/>
          </a:p>
        </p:txBody>
      </p:sp>
      <p:sp>
        <p:nvSpPr>
          <p:cNvPr id="8220" name="Rectangle 28"/>
          <p:cNvSpPr>
            <a:spLocks noChangeArrowheads="1"/>
          </p:cNvSpPr>
          <p:nvPr/>
        </p:nvSpPr>
        <p:spPr bwMode="auto">
          <a:xfrm>
            <a:off x="75406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3" action="ppaction://hlinksldjump"/>
              </a:rPr>
              <a:t>1</a:t>
            </a:r>
            <a:endParaRPr lang="en-US" sz="2000" b="1">
              <a:effectLst>
                <a:outerShdw blurRad="38100" dist="38100" dir="2700000" algn="tl">
                  <a:srgbClr val="C0C0C0"/>
                </a:outerShdw>
              </a:effectLst>
            </a:endParaRPr>
          </a:p>
        </p:txBody>
      </p:sp>
      <p:sp>
        <p:nvSpPr>
          <p:cNvPr id="8221" name="Rectangle 29"/>
          <p:cNvSpPr>
            <a:spLocks noChangeArrowheads="1"/>
          </p:cNvSpPr>
          <p:nvPr/>
        </p:nvSpPr>
        <p:spPr bwMode="auto">
          <a:xfrm>
            <a:off x="81534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4" action="ppaction://hlinksldjump"/>
              </a:rPr>
              <a:t>2</a:t>
            </a:r>
            <a:endParaRPr lang="en-US" sz="2000" b="1">
              <a:effectLst>
                <a:outerShdw blurRad="38100" dist="38100" dir="2700000" algn="tl">
                  <a:srgbClr val="C0C0C0"/>
                </a:outerShdw>
              </a:effectLst>
            </a:endParaRPr>
          </a:p>
        </p:txBody>
      </p:sp>
      <p:sp>
        <p:nvSpPr>
          <p:cNvPr id="8222" name="Rectangle 30"/>
          <p:cNvSpPr>
            <a:spLocks noChangeArrowheads="1"/>
          </p:cNvSpPr>
          <p:nvPr/>
        </p:nvSpPr>
        <p:spPr bwMode="auto">
          <a:xfrm>
            <a:off x="8766175"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FFFFFF"/>
                  </a:outerShdw>
                </a:effectLst>
                <a:hlinkClick r:id="rId5" action="ppaction://hlinksldjump"/>
              </a:rPr>
              <a:t>3</a:t>
            </a:r>
            <a:endParaRPr lang="en-US" sz="2000" b="1">
              <a:effectLst>
                <a:outerShdw blurRad="38100" dist="38100" dir="2700000" algn="tl">
                  <a:srgbClr val="FFFFFF"/>
                </a:outerShdw>
              </a:effectLst>
            </a:endParaRPr>
          </a:p>
        </p:txBody>
      </p:sp>
      <p:sp>
        <p:nvSpPr>
          <p:cNvPr id="8224" name="Rectangle 32"/>
          <p:cNvSpPr>
            <a:spLocks noChangeArrowheads="1"/>
          </p:cNvSpPr>
          <p:nvPr/>
        </p:nvSpPr>
        <p:spPr bwMode="auto">
          <a:xfrm>
            <a:off x="99917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6" action="ppaction://hlinksldjump"/>
              </a:rPr>
              <a:t>5</a:t>
            </a:r>
            <a:endParaRPr lang="en-US" sz="2000" b="1">
              <a:effectLst>
                <a:outerShdw blurRad="38100" dist="38100" dir="2700000" algn="tl">
                  <a:srgbClr val="C0C0C0"/>
                </a:outerShdw>
              </a:effectLst>
            </a:endParaRPr>
          </a:p>
        </p:txBody>
      </p:sp>
      <p:sp>
        <p:nvSpPr>
          <p:cNvPr id="8225" name="Rectangle 33"/>
          <p:cNvSpPr>
            <a:spLocks noChangeArrowheads="1"/>
          </p:cNvSpPr>
          <p:nvPr/>
        </p:nvSpPr>
        <p:spPr bwMode="auto">
          <a:xfrm>
            <a:off x="937895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7" action="ppaction://hlinksldjump"/>
              </a:rPr>
              <a:t>4</a:t>
            </a:r>
            <a:endParaRPr lang="en-US" sz="2000" b="1">
              <a:effectLst>
                <a:outerShdw blurRad="38100" dist="38100" dir="2700000" algn="tl">
                  <a:srgbClr val="C0C0C0"/>
                </a:outerShdw>
              </a:effectLst>
            </a:endParaRPr>
          </a:p>
        </p:txBody>
      </p:sp>
      <p:sp>
        <p:nvSpPr>
          <p:cNvPr id="8226" name="AutoShape 34"/>
          <p:cNvSpPr>
            <a:spLocks noChangeArrowheads="1"/>
          </p:cNvSpPr>
          <p:nvPr/>
        </p:nvSpPr>
        <p:spPr bwMode="auto">
          <a:xfrm>
            <a:off x="10621962" y="20918"/>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sp>
        <p:nvSpPr>
          <p:cNvPr id="14" name="TextBox 13"/>
          <p:cNvSpPr txBox="1"/>
          <p:nvPr/>
        </p:nvSpPr>
        <p:spPr>
          <a:xfrm>
            <a:off x="258762" y="2667000"/>
            <a:ext cx="4419600" cy="369332"/>
          </a:xfrm>
          <a:prstGeom prst="rect">
            <a:avLst/>
          </a:prstGeom>
          <a:noFill/>
        </p:spPr>
        <p:txBody>
          <a:bodyPr wrap="square" rtlCol="0">
            <a:spAutoFit/>
          </a:bodyPr>
          <a:lstStyle/>
          <a:p>
            <a:r>
              <a:rPr lang="en-US" dirty="0" smtClean="0">
                <a:latin typeface="Candara" pitchFamily="34" charset="0"/>
              </a:rPr>
              <a:t>Click </a:t>
            </a:r>
            <a:r>
              <a:rPr lang="en-US" dirty="0" smtClean="0">
                <a:latin typeface="Candara" pitchFamily="34" charset="0"/>
              </a:rPr>
              <a:t>this link </a:t>
            </a:r>
            <a:r>
              <a:rPr lang="en-US" dirty="0" smtClean="0">
                <a:latin typeface="Candara" pitchFamily="34" charset="0"/>
              </a:rPr>
              <a:t>to see the video </a:t>
            </a:r>
            <a:endParaRPr lang="en-US" sz="1400" dirty="0" smtClean="0">
              <a:latin typeface="Candara" pitchFamily="34" charset="0"/>
            </a:endParaRPr>
          </a:p>
        </p:txBody>
      </p:sp>
      <p:sp>
        <p:nvSpPr>
          <p:cNvPr id="2" name="TextBox 1"/>
          <p:cNvSpPr txBox="1"/>
          <p:nvPr/>
        </p:nvSpPr>
        <p:spPr>
          <a:xfrm>
            <a:off x="182562" y="2209800"/>
            <a:ext cx="3733800" cy="369332"/>
          </a:xfrm>
          <a:prstGeom prst="rect">
            <a:avLst/>
          </a:prstGeom>
          <a:noFill/>
        </p:spPr>
        <p:txBody>
          <a:bodyPr wrap="square" rtlCol="0">
            <a:spAutoFit/>
          </a:bodyPr>
          <a:lstStyle/>
          <a:p>
            <a:r>
              <a:rPr lang="en-US" dirty="0" smtClean="0">
                <a:hlinkClick r:id="rId8"/>
              </a:rPr>
              <a:t>Protecting your Facebook Privacy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182562" y="152400"/>
            <a:ext cx="3657600" cy="579438"/>
          </a:xfrm>
        </p:spPr>
        <p:txBody>
          <a:bodyPr/>
          <a:lstStyle/>
          <a:p>
            <a:pPr algn="l" eaLnBrk="1" fontAlgn="auto" hangingPunct="1">
              <a:spcBef>
                <a:spcPts val="0"/>
              </a:spcBef>
              <a:spcAft>
                <a:spcPts val="0"/>
              </a:spcAft>
              <a:defRPr/>
            </a:pPr>
            <a:r>
              <a:rPr sz="2800" dirty="0">
                <a:solidFill>
                  <a:schemeClr val="tx2">
                    <a:shade val="85000"/>
                    <a:satMod val="150000"/>
                  </a:schemeClr>
                </a:solidFill>
              </a:rPr>
              <a:t>4. </a:t>
            </a:r>
            <a:r>
              <a:rPr sz="2800" dirty="0" smtClean="0">
                <a:solidFill>
                  <a:schemeClr val="tx2">
                    <a:shade val="85000"/>
                    <a:satMod val="150000"/>
                  </a:schemeClr>
                </a:solidFill>
              </a:rPr>
              <a:t>Assessment </a:t>
            </a:r>
            <a:r>
              <a:rPr sz="2800" dirty="0">
                <a:solidFill>
                  <a:schemeClr val="tx2">
                    <a:shade val="85000"/>
                    <a:satMod val="150000"/>
                  </a:schemeClr>
                </a:solidFill>
              </a:rPr>
              <a:t>Activity</a:t>
            </a:r>
          </a:p>
        </p:txBody>
      </p:sp>
      <p:sp>
        <p:nvSpPr>
          <p:cNvPr id="6154" name="Rectangle 4"/>
          <p:cNvSpPr>
            <a:spLocks noGrp="1" noChangeArrowheads="1"/>
          </p:cNvSpPr>
          <p:nvPr>
            <p:ph type="body" sz="half" idx="1"/>
          </p:nvPr>
        </p:nvSpPr>
        <p:spPr>
          <a:xfrm>
            <a:off x="334962" y="1219200"/>
            <a:ext cx="5943600" cy="5029200"/>
          </a:xfrm>
          <a:solidFill>
            <a:schemeClr val="accent6">
              <a:lumMod val="20000"/>
              <a:lumOff val="80000"/>
            </a:schemeClr>
          </a:solidFill>
        </p:spPr>
        <p:txBody>
          <a:bodyPr/>
          <a:lstStyle/>
          <a:p>
            <a:pPr marL="0" indent="0">
              <a:lnSpc>
                <a:spcPct val="90000"/>
              </a:lnSpc>
              <a:buFontTx/>
              <a:buNone/>
            </a:pPr>
            <a:r>
              <a:rPr lang="en-US" sz="2000" dirty="0" smtClean="0"/>
              <a:t>Take this quick </a:t>
            </a:r>
            <a:r>
              <a:rPr lang="en-US" sz="2000" dirty="0" smtClean="0">
                <a:hlinkClick r:id="rId3"/>
              </a:rPr>
              <a:t>online quiz </a:t>
            </a:r>
            <a:r>
              <a:rPr lang="en-US" sz="2000" dirty="0" smtClean="0"/>
              <a:t>to check your understanding of digital privacy and security.</a:t>
            </a:r>
          </a:p>
          <a:p>
            <a:pPr marL="0" indent="0">
              <a:lnSpc>
                <a:spcPct val="90000"/>
              </a:lnSpc>
              <a:buFontTx/>
              <a:buNone/>
            </a:pPr>
            <a:r>
              <a:rPr lang="en-US" sz="2000" dirty="0" smtClean="0"/>
              <a:t/>
            </a:r>
            <a:br>
              <a:rPr lang="en-US" sz="2000" dirty="0" smtClean="0"/>
            </a:br>
            <a:r>
              <a:rPr lang="en-US" sz="2000" dirty="0" smtClean="0"/>
              <a:t>Then, test your ability to avoid phishing scams by playing the interactive game linked on the right.</a:t>
            </a:r>
          </a:p>
          <a:p>
            <a:pPr marL="0" indent="0">
              <a:lnSpc>
                <a:spcPct val="90000"/>
              </a:lnSpc>
              <a:buFontTx/>
              <a:buNone/>
            </a:pPr>
            <a:endParaRPr lang="en-US" sz="2000" dirty="0" smtClean="0"/>
          </a:p>
          <a:p>
            <a:pPr marL="0" indent="0">
              <a:lnSpc>
                <a:spcPct val="90000"/>
              </a:lnSpc>
              <a:buNone/>
            </a:pPr>
            <a:r>
              <a:rPr lang="en-US" sz="2000" b="1" dirty="0" smtClean="0"/>
              <a:t>Optional:  </a:t>
            </a:r>
            <a:r>
              <a:rPr lang="en-US" sz="2000" dirty="0" smtClean="0"/>
              <a:t>Design a simple creative product which explains to other teens how they can guard against identity theft and protect their personal and private information in the digital world.  </a:t>
            </a:r>
          </a:p>
          <a:p>
            <a:pPr marL="0" indent="0">
              <a:lnSpc>
                <a:spcPct val="90000"/>
              </a:lnSpc>
            </a:pPr>
            <a:r>
              <a:rPr lang="en-US" sz="2000" dirty="0" smtClean="0"/>
              <a:t>  Use a digital or non-digital creative tool of your choice. </a:t>
            </a:r>
          </a:p>
          <a:p>
            <a:pPr marL="0" indent="0">
              <a:lnSpc>
                <a:spcPct val="90000"/>
              </a:lnSpc>
            </a:pPr>
            <a:r>
              <a:rPr lang="en-US" sz="2000" dirty="0" smtClean="0"/>
              <a:t>  Include key vocabulary terms/definitions, main ideas, and details from your notes.</a:t>
            </a:r>
          </a:p>
          <a:p>
            <a:pPr marL="0" indent="0">
              <a:lnSpc>
                <a:spcPct val="90000"/>
              </a:lnSpc>
            </a:pPr>
            <a:r>
              <a:rPr lang="en-US" sz="2000" dirty="0" smtClean="0"/>
              <a:t>  Share your product with your school community or a wider audience.</a:t>
            </a:r>
          </a:p>
        </p:txBody>
      </p:sp>
      <p:sp>
        <p:nvSpPr>
          <p:cNvPr id="10254" name="Rectangle 14"/>
          <p:cNvSpPr>
            <a:spLocks noChangeArrowheads="1"/>
          </p:cNvSpPr>
          <p:nvPr/>
        </p:nvSpPr>
        <p:spPr bwMode="auto">
          <a:xfrm>
            <a:off x="75406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4" action="ppaction://hlinksldjump"/>
              </a:rPr>
              <a:t>1</a:t>
            </a:r>
            <a:endParaRPr lang="en-US" sz="2000" b="1">
              <a:effectLst>
                <a:outerShdw blurRad="38100" dist="38100" dir="2700000" algn="tl">
                  <a:srgbClr val="C0C0C0"/>
                </a:outerShdw>
              </a:effectLst>
            </a:endParaRPr>
          </a:p>
        </p:txBody>
      </p:sp>
      <p:sp>
        <p:nvSpPr>
          <p:cNvPr id="10255" name="Rectangle 15"/>
          <p:cNvSpPr>
            <a:spLocks noChangeArrowheads="1"/>
          </p:cNvSpPr>
          <p:nvPr/>
        </p:nvSpPr>
        <p:spPr bwMode="auto">
          <a:xfrm>
            <a:off x="8153400"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5" action="ppaction://hlinksldjump"/>
              </a:rPr>
              <a:t>2</a:t>
            </a:r>
            <a:endParaRPr lang="en-US" sz="2000" b="1">
              <a:effectLst>
                <a:outerShdw blurRad="38100" dist="38100" dir="2700000" algn="tl">
                  <a:srgbClr val="C0C0C0"/>
                </a:outerShdw>
              </a:effectLst>
            </a:endParaRPr>
          </a:p>
        </p:txBody>
      </p:sp>
      <p:sp>
        <p:nvSpPr>
          <p:cNvPr id="10256" name="Rectangle 16"/>
          <p:cNvSpPr>
            <a:spLocks noChangeArrowheads="1"/>
          </p:cNvSpPr>
          <p:nvPr/>
        </p:nvSpPr>
        <p:spPr bwMode="auto">
          <a:xfrm>
            <a:off x="876617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6" action="ppaction://hlinksldjump"/>
              </a:rPr>
              <a:t>3</a:t>
            </a:r>
            <a:endParaRPr lang="en-US" sz="2000" b="1">
              <a:effectLst>
                <a:outerShdw blurRad="38100" dist="38100" dir="2700000" algn="tl">
                  <a:srgbClr val="C0C0C0"/>
                </a:outerShdw>
              </a:effectLst>
            </a:endParaRPr>
          </a:p>
        </p:txBody>
      </p:sp>
      <p:sp>
        <p:nvSpPr>
          <p:cNvPr id="10258" name="Rectangle 18"/>
          <p:cNvSpPr>
            <a:spLocks noChangeArrowheads="1"/>
          </p:cNvSpPr>
          <p:nvPr/>
        </p:nvSpPr>
        <p:spPr bwMode="auto">
          <a:xfrm>
            <a:off x="9991725" y="271463"/>
            <a:ext cx="627063" cy="490537"/>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7" action="ppaction://hlinksldjump"/>
              </a:rPr>
              <a:t>5</a:t>
            </a:r>
            <a:endParaRPr lang="en-US" sz="2000" b="1">
              <a:effectLst>
                <a:outerShdw blurRad="38100" dist="38100" dir="2700000" algn="tl">
                  <a:srgbClr val="C0C0C0"/>
                </a:outerShdw>
              </a:effectLst>
            </a:endParaRPr>
          </a:p>
        </p:txBody>
      </p:sp>
      <p:sp>
        <p:nvSpPr>
          <p:cNvPr id="10259" name="Rectangle 19"/>
          <p:cNvSpPr>
            <a:spLocks noChangeArrowheads="1"/>
          </p:cNvSpPr>
          <p:nvPr/>
        </p:nvSpPr>
        <p:spPr bwMode="auto">
          <a:xfrm>
            <a:off x="9378950" y="271463"/>
            <a:ext cx="627063" cy="490537"/>
          </a:xfrm>
          <a:prstGeom prst="rect">
            <a:avLst/>
          </a:prstGeom>
          <a:solidFill>
            <a:schemeClr val="accent6">
              <a:lumMod val="20000"/>
              <a:lumOff val="80000"/>
            </a:schemeClr>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FFFFFF"/>
                  </a:outerShdw>
                </a:effectLst>
                <a:hlinkClick r:id="rId8" action="ppaction://hlinksldjump"/>
              </a:rPr>
              <a:t>4</a:t>
            </a:r>
            <a:endParaRPr lang="en-US" sz="2000" b="1">
              <a:effectLst>
                <a:outerShdw blurRad="38100" dist="38100" dir="2700000" algn="tl">
                  <a:srgbClr val="FFFFFF"/>
                </a:outerShdw>
              </a:effectLst>
            </a:endParaRPr>
          </a:p>
        </p:txBody>
      </p:sp>
      <p:sp>
        <p:nvSpPr>
          <p:cNvPr id="10260" name="AutoShape 20"/>
          <p:cNvSpPr>
            <a:spLocks noChangeArrowheads="1"/>
          </p:cNvSpPr>
          <p:nvPr/>
        </p:nvSpPr>
        <p:spPr bwMode="auto">
          <a:xfrm>
            <a:off x="10621962" y="37353"/>
            <a:ext cx="1020762" cy="976312"/>
          </a:xfrm>
          <a:prstGeom prst="right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 action="ppaction://hlinkshowjump?jump=nextslide"/>
              </a:rPr>
              <a:t>Next</a:t>
            </a:r>
            <a:endParaRPr lang="en-US" sz="2000" b="1">
              <a:effectLst>
                <a:outerShdw blurRad="38100" dist="38100" dir="2700000" algn="tl">
                  <a:srgbClr val="C0C0C0"/>
                </a:outerShdw>
              </a:effectLst>
            </a:endParaRPr>
          </a:p>
        </p:txBody>
      </p:sp>
      <p:sp>
        <p:nvSpPr>
          <p:cNvPr id="12" name="TextBox 11"/>
          <p:cNvSpPr txBox="1"/>
          <p:nvPr/>
        </p:nvSpPr>
        <p:spPr>
          <a:xfrm>
            <a:off x="6278562" y="4724400"/>
            <a:ext cx="5705652" cy="523220"/>
          </a:xfrm>
          <a:prstGeom prst="rect">
            <a:avLst/>
          </a:prstGeom>
          <a:noFill/>
        </p:spPr>
        <p:txBody>
          <a:bodyPr wrap="square" rtlCol="0">
            <a:spAutoFit/>
          </a:bodyPr>
          <a:lstStyle/>
          <a:p>
            <a:r>
              <a:rPr lang="en-US" sz="1600" dirty="0" smtClean="0">
                <a:latin typeface="Candara" pitchFamily="34" charset="0"/>
              </a:rPr>
              <a:t>Click the image to launch the Phishing Scams Interactive Game.</a:t>
            </a:r>
          </a:p>
          <a:p>
            <a:r>
              <a:rPr lang="en-US" sz="1200" dirty="0" smtClean="0">
                <a:latin typeface="Candara" pitchFamily="34" charset="0"/>
              </a:rPr>
              <a:t>Image Source: OnGuardOnline.gov, Federal Trade Commission</a:t>
            </a:r>
            <a:endParaRPr lang="en-US" sz="1200" dirty="0">
              <a:latin typeface="Candara" pitchFamily="34" charset="0"/>
            </a:endParaRPr>
          </a:p>
        </p:txBody>
      </p:sp>
      <p:pic>
        <p:nvPicPr>
          <p:cNvPr id="2" name="Picture 1">
            <a:hlinkClick r:id="rId9"/>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269162" y="1371600"/>
            <a:ext cx="4343400" cy="3265617"/>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258762" y="228600"/>
            <a:ext cx="4800600" cy="533400"/>
          </a:xfrm>
        </p:spPr>
        <p:txBody>
          <a:bodyPr/>
          <a:lstStyle/>
          <a:p>
            <a:pPr eaLnBrk="1" hangingPunct="1">
              <a:defRPr/>
            </a:pPr>
            <a:r>
              <a:rPr lang="en-US" sz="2800" dirty="0"/>
              <a:t>5</a:t>
            </a:r>
            <a:r>
              <a:rPr sz="2800" dirty="0" smtClean="0"/>
              <a:t>. </a:t>
            </a:r>
            <a:r>
              <a:rPr sz="2800" dirty="0" smtClean="0"/>
              <a:t>Teacher Support Materials</a:t>
            </a:r>
          </a:p>
        </p:txBody>
      </p:sp>
      <p:sp>
        <p:nvSpPr>
          <p:cNvPr id="7171" name="Rectangle 3"/>
          <p:cNvSpPr>
            <a:spLocks noGrp="1" noChangeArrowheads="1"/>
          </p:cNvSpPr>
          <p:nvPr>
            <p:ph sz="half" idx="1"/>
          </p:nvPr>
        </p:nvSpPr>
        <p:spPr>
          <a:xfrm>
            <a:off x="334962" y="762000"/>
            <a:ext cx="7010399" cy="5334000"/>
          </a:xfrm>
          <a:solidFill>
            <a:schemeClr val="bg2"/>
          </a:solidFill>
        </p:spPr>
        <p:txBody>
          <a:bodyPr>
            <a:noAutofit/>
          </a:bodyPr>
          <a:lstStyle/>
          <a:p>
            <a:pPr marL="0" indent="-273050" eaLnBrk="1" hangingPunct="1">
              <a:buNone/>
              <a:defRPr/>
            </a:pPr>
            <a:r>
              <a:rPr lang="en-US" sz="1400" b="1" dirty="0" smtClean="0"/>
              <a:t>Digital Citizenship: High School</a:t>
            </a:r>
            <a:endParaRPr lang="en-US" sz="1400" b="1" dirty="0" smtClean="0">
              <a:hlinkClick r:id="rId3"/>
            </a:endParaRPr>
          </a:p>
          <a:p>
            <a:pPr marL="0" indent="-273050">
              <a:buNone/>
              <a:defRPr/>
            </a:pPr>
            <a:r>
              <a:rPr lang="en-US" sz="1200" b="1" dirty="0" smtClean="0"/>
              <a:t/>
            </a:r>
            <a:br>
              <a:rPr lang="en-US" sz="1200" b="1" dirty="0" smtClean="0"/>
            </a:br>
            <a:r>
              <a:rPr lang="en-US" sz="1100" b="1" dirty="0" smtClean="0">
                <a:hlinkClick r:id="rId4"/>
              </a:rPr>
              <a:t>Maryland Technology Literacy Standards</a:t>
            </a:r>
            <a:endParaRPr lang="en-US" sz="1100" b="1" dirty="0" smtClean="0"/>
          </a:p>
          <a:p>
            <a:pPr marL="0" indent="-273050">
              <a:buNone/>
              <a:defRPr/>
            </a:pPr>
            <a:r>
              <a:rPr lang="en-US" sz="1100" dirty="0" smtClean="0"/>
              <a:t>Standard 2.0 Digital Citizenship: Demonstrate an understanding of the history of technology and its impact on society, and practice ethical, legal, and responsible use of technology to assure safety.</a:t>
            </a:r>
            <a:endParaRPr lang="en-US" sz="1100" b="1" dirty="0" smtClean="0">
              <a:hlinkClick r:id="rId5"/>
            </a:endParaRPr>
          </a:p>
          <a:p>
            <a:pPr marL="0" indent="-273050">
              <a:buNone/>
              <a:defRPr/>
            </a:pPr>
            <a:r>
              <a:rPr lang="en-US" sz="1100" b="1" dirty="0" smtClean="0">
                <a:hlinkClick r:id="rId5"/>
              </a:rPr>
              <a:t>Common Core State Standards</a:t>
            </a:r>
            <a:r>
              <a:rPr lang="en-US" sz="1100" dirty="0" smtClean="0"/>
              <a:t> </a:t>
            </a:r>
            <a:br>
              <a:rPr lang="en-US" sz="1100" dirty="0" smtClean="0"/>
            </a:br>
            <a:r>
              <a:rPr lang="en-US" sz="1100" dirty="0" smtClean="0"/>
              <a:t>Reading: 1. Read closely to determine what the text says explicitly and to make logical inferences from it; cite specific textual evidence when writing or speaking to support conclusions drawn from the text.</a:t>
            </a:r>
            <a:br>
              <a:rPr lang="en-US" sz="1100" dirty="0" smtClean="0"/>
            </a:br>
            <a:r>
              <a:rPr lang="en-US" sz="1100" dirty="0" smtClean="0"/>
              <a:t>Writing: 7. Conduct short as well as more sustained research projects based on focused questions, demonstrating understanding of the subject under investigation.</a:t>
            </a:r>
            <a:endParaRPr lang="en-US" sz="1100" b="1" dirty="0" smtClean="0"/>
          </a:p>
          <a:p>
            <a:pPr marL="0" indent="-342900">
              <a:buNone/>
              <a:defRPr/>
            </a:pPr>
            <a:r>
              <a:rPr lang="en-US" sz="1100" b="1" dirty="0" smtClean="0">
                <a:hlinkClick r:id="rId6"/>
              </a:rPr>
              <a:t>Standards for the 21</a:t>
            </a:r>
            <a:r>
              <a:rPr lang="en-US" sz="1100" b="1" baseline="30000" dirty="0" smtClean="0">
                <a:hlinkClick r:id="rId6"/>
              </a:rPr>
              <a:t>st</a:t>
            </a:r>
            <a:r>
              <a:rPr lang="en-US" sz="1100" b="1" dirty="0" smtClean="0">
                <a:hlinkClick r:id="rId6"/>
              </a:rPr>
              <a:t> Century Learner</a:t>
            </a:r>
            <a:r>
              <a:rPr lang="en-US" sz="1100" b="1" dirty="0" smtClean="0"/>
              <a:t> </a:t>
            </a:r>
            <a:r>
              <a:rPr lang="en-US" sz="1100" dirty="0" smtClean="0"/>
              <a:t/>
            </a:r>
            <a:br>
              <a:rPr lang="en-US" sz="1100" dirty="0" smtClean="0"/>
            </a:br>
            <a:r>
              <a:rPr lang="en-US" sz="1100" dirty="0" smtClean="0"/>
              <a:t>1.1.6 Read, view, and listen for information presented in any format (e.g. textual, visual, media, digital) in order to make inferences and gather meaning.</a:t>
            </a:r>
            <a:br>
              <a:rPr lang="en-US" sz="1100" dirty="0" smtClean="0"/>
            </a:br>
            <a:r>
              <a:rPr lang="en-US" sz="1100" dirty="0" smtClean="0"/>
              <a:t>2.1.3 Use strategies to draw conclusions from information and apply knowledge to curricular areas, real-world situations, and further investigations</a:t>
            </a:r>
            <a:r>
              <a:rPr lang="en-US" sz="1100" b="1" dirty="0" smtClean="0"/>
              <a:t>.</a:t>
            </a:r>
            <a:br>
              <a:rPr lang="en-US" sz="1100" b="1" dirty="0" smtClean="0"/>
            </a:br>
            <a:r>
              <a:rPr lang="en-US" sz="1100" dirty="0" smtClean="0"/>
              <a:t>3.1.4 Use technology and other information tools to organize and display knowledge and understanding in ways that others can view, use, and assess. </a:t>
            </a:r>
          </a:p>
          <a:p>
            <a:pPr marL="0" indent="-342900">
              <a:buNone/>
              <a:defRPr/>
            </a:pPr>
            <a:r>
              <a:rPr lang="en-US" sz="1100" dirty="0" smtClean="0"/>
              <a:t>3.1.6 Use information and technology ethically and responsibly.</a:t>
            </a:r>
          </a:p>
          <a:p>
            <a:pPr>
              <a:buNone/>
            </a:pPr>
            <a:r>
              <a:rPr lang="en-US" sz="1100" b="1" dirty="0" smtClean="0">
                <a:hlinkClick r:id="rId7"/>
              </a:rPr>
              <a:t>ISTE Standards for Students</a:t>
            </a:r>
            <a:endParaRPr lang="en-US" sz="1100" b="1" dirty="0" smtClean="0"/>
          </a:p>
          <a:p>
            <a:pPr marL="0" indent="0">
              <a:buNone/>
            </a:pPr>
            <a:r>
              <a:rPr lang="en-US" sz="1100" dirty="0" smtClean="0"/>
              <a:t>1. Creativity and innovation: Students demonstrate creative thinking, construct knowledge, and develop innovative products and processes using technology. a. Apply existing knowledge to generate new Ideas, products, or processes. b. Create original works as a means of personal or group expression</a:t>
            </a:r>
            <a:br>
              <a:rPr lang="en-US" sz="1100" dirty="0" smtClean="0"/>
            </a:br>
            <a:r>
              <a:rPr lang="en-US" sz="1100" dirty="0" smtClean="0"/>
              <a:t>3. Research and Information Fluency: Students apply digital tools to gather, evaluate, and use information.</a:t>
            </a:r>
            <a:br>
              <a:rPr lang="en-US" sz="1100" dirty="0" smtClean="0"/>
            </a:br>
            <a:r>
              <a:rPr lang="en-US" sz="1100" dirty="0" smtClean="0"/>
              <a:t>b. Locate, organize, analyze, evaluate, synthesize, and ethically use information from a variety of sources and media.</a:t>
            </a:r>
            <a:br>
              <a:rPr lang="en-US" sz="1100" dirty="0" smtClean="0"/>
            </a:br>
            <a:r>
              <a:rPr lang="en-US" sz="1100" dirty="0" smtClean="0"/>
              <a:t>4. Critical Thinking, Problem Solving, and Decision Making: Students use critical thinking skills to plan and conduct research, manage projects, solve problems, and make informed decisions using appropriate digital tools and resources.  c. Collect and analyze data to identify solutions and/or make informed decisions.</a:t>
            </a:r>
            <a:br>
              <a:rPr lang="en-US" sz="1100" dirty="0" smtClean="0"/>
            </a:br>
            <a:r>
              <a:rPr lang="en-US" sz="1100" dirty="0" smtClean="0"/>
              <a:t>5. Digital Citizenship: Students understand human, cultural, and societal issues related to technology and practice legal and ethical behavior. 5a. Advocate and practice safe, legal, and responsible use of information and technology.</a:t>
            </a:r>
          </a:p>
        </p:txBody>
      </p:sp>
      <p:sp>
        <p:nvSpPr>
          <p:cNvPr id="8196" name="Rectangle 4"/>
          <p:cNvSpPr>
            <a:spLocks noGrp="1" noChangeArrowheads="1"/>
          </p:cNvSpPr>
          <p:nvPr>
            <p:ph sz="half" idx="2"/>
          </p:nvPr>
        </p:nvSpPr>
        <p:spPr>
          <a:xfrm>
            <a:off x="7497762" y="1066800"/>
            <a:ext cx="4572001" cy="4724400"/>
          </a:xfrm>
        </p:spPr>
        <p:txBody>
          <a:bodyPr/>
          <a:lstStyle/>
          <a:p>
            <a:pPr marL="345189" indent="-345189" eaLnBrk="1" fontAlgn="auto" hangingPunct="1">
              <a:lnSpc>
                <a:spcPct val="90000"/>
              </a:lnSpc>
              <a:spcAft>
                <a:spcPts val="0"/>
              </a:spcAft>
              <a:buClr>
                <a:schemeClr val="accent3"/>
              </a:buClr>
              <a:buNone/>
              <a:defRPr/>
            </a:pPr>
            <a:r>
              <a:rPr lang="en-US" sz="1400" b="1" dirty="0" smtClean="0"/>
              <a:t>Time Frame: </a:t>
            </a:r>
            <a:r>
              <a:rPr lang="en-US" sz="1400" dirty="0" smtClean="0"/>
              <a:t>1-2 class periods</a:t>
            </a:r>
          </a:p>
          <a:p>
            <a:pPr marL="345189" indent="-345189" eaLnBrk="1" fontAlgn="auto" hangingPunct="1">
              <a:lnSpc>
                <a:spcPct val="90000"/>
              </a:lnSpc>
              <a:spcAft>
                <a:spcPts val="0"/>
              </a:spcAft>
              <a:buClr>
                <a:schemeClr val="accent3"/>
              </a:buClr>
              <a:buFont typeface="Wingdings 2" pitchFamily="18" charset="2"/>
              <a:buNone/>
              <a:defRPr/>
            </a:pPr>
            <a:endParaRPr lang="en-US" sz="1400" b="1" dirty="0" smtClean="0"/>
          </a:p>
          <a:p>
            <a:pPr marL="345189" indent="-345189" eaLnBrk="1" fontAlgn="auto" hangingPunct="1">
              <a:lnSpc>
                <a:spcPct val="90000"/>
              </a:lnSpc>
              <a:spcAft>
                <a:spcPts val="0"/>
              </a:spcAft>
              <a:buClr>
                <a:schemeClr val="accent3"/>
              </a:buClr>
              <a:buFont typeface="Wingdings 2" pitchFamily="18" charset="2"/>
              <a:buNone/>
              <a:defRPr/>
            </a:pPr>
            <a:r>
              <a:rPr lang="en-US" sz="1400" b="1" dirty="0" smtClean="0"/>
              <a:t>Differentiation strategies for this lesson: </a:t>
            </a:r>
          </a:p>
          <a:p>
            <a:pPr marL="345189" indent="-345189" eaLnBrk="1" fontAlgn="auto" hangingPunct="1">
              <a:lnSpc>
                <a:spcPct val="90000"/>
              </a:lnSpc>
              <a:spcAft>
                <a:spcPts val="0"/>
              </a:spcAft>
              <a:buClrTx/>
              <a:defRPr/>
            </a:pPr>
            <a:r>
              <a:rPr lang="en-US" sz="1400" dirty="0" smtClean="0"/>
              <a:t>Direct students to use learning tools included in our </a:t>
            </a:r>
            <a:r>
              <a:rPr lang="en-US" sz="1400" dirty="0" smtClean="0"/>
              <a:t>GCPS</a:t>
            </a:r>
            <a:r>
              <a:rPr lang="en-US" sz="1400" dirty="0" smtClean="0"/>
              <a:t>-licensed databases, such as:  audio read-aloud, labeled reading levels/</a:t>
            </a:r>
            <a:r>
              <a:rPr lang="en-US" sz="1400" dirty="0" err="1" smtClean="0"/>
              <a:t>Lexiles</a:t>
            </a:r>
            <a:r>
              <a:rPr lang="en-US" sz="1400" dirty="0" smtClean="0"/>
              <a:t>, and embedded dictionaries.</a:t>
            </a:r>
          </a:p>
          <a:p>
            <a:pPr marL="345189" indent="-345189" eaLnBrk="1" fontAlgn="auto" hangingPunct="1">
              <a:lnSpc>
                <a:spcPct val="90000"/>
              </a:lnSpc>
              <a:spcAft>
                <a:spcPts val="0"/>
              </a:spcAft>
              <a:buClrTx/>
              <a:defRPr/>
            </a:pPr>
            <a:r>
              <a:rPr lang="en-US" sz="1400" dirty="0" smtClean="0"/>
              <a:t>Multiple media formats enable all learners to be engaged.</a:t>
            </a:r>
          </a:p>
          <a:p>
            <a:pPr marL="345189" indent="-345189" eaLnBrk="1" fontAlgn="auto" hangingPunct="1">
              <a:lnSpc>
                <a:spcPct val="90000"/>
              </a:lnSpc>
              <a:spcAft>
                <a:spcPts val="0"/>
              </a:spcAft>
              <a:buClrTx/>
              <a:defRPr/>
            </a:pPr>
            <a:r>
              <a:rPr lang="en-US" sz="1400" dirty="0" smtClean="0"/>
              <a:t>Students can complete independently or with a partner or small group.</a:t>
            </a:r>
          </a:p>
          <a:p>
            <a:pPr marL="0" indent="-273050" eaLnBrk="1" hangingPunct="1">
              <a:buFont typeface="Wingdings 2" pitchFamily="18" charset="2"/>
              <a:buNone/>
              <a:defRPr/>
            </a:pPr>
            <a:endParaRPr lang="en-US" sz="1400" b="1" dirty="0" smtClean="0"/>
          </a:p>
          <a:p>
            <a:pPr marL="0" indent="-273050" eaLnBrk="1" hangingPunct="1">
              <a:buFont typeface="Wingdings 2" pitchFamily="18" charset="2"/>
              <a:buNone/>
              <a:defRPr/>
            </a:pPr>
            <a:r>
              <a:rPr lang="en-US" sz="1400" b="1" dirty="0" smtClean="0"/>
              <a:t>Notes to the teacher:</a:t>
            </a:r>
          </a:p>
          <a:p>
            <a:pPr marL="0" indent="0" eaLnBrk="1" hangingPunct="1">
              <a:defRPr/>
            </a:pPr>
            <a:r>
              <a:rPr lang="en-US" sz="1400" dirty="0" smtClean="0"/>
              <a:t>  Collaborate with your school library media specialist to implement this lesson.</a:t>
            </a:r>
          </a:p>
          <a:p>
            <a:pPr marL="0" indent="0" eaLnBrk="1" hangingPunct="1">
              <a:defRPr/>
            </a:pPr>
            <a:r>
              <a:rPr lang="en-US" sz="1400" dirty="0" smtClean="0"/>
              <a:t>  Headphones/speakers </a:t>
            </a:r>
            <a:r>
              <a:rPr lang="en-US" sz="1400" dirty="0"/>
              <a:t>needed for video </a:t>
            </a:r>
            <a:r>
              <a:rPr lang="en-US" sz="1400" dirty="0" smtClean="0"/>
              <a:t>resources in this lesson.</a:t>
            </a:r>
          </a:p>
          <a:p>
            <a:pPr marL="0" indent="0" eaLnBrk="1" hangingPunct="1">
              <a:defRPr/>
            </a:pPr>
            <a:r>
              <a:rPr lang="en-US" sz="1400" dirty="0" smtClean="0"/>
              <a:t>  For supplementary materials and answer keys, see the </a:t>
            </a:r>
            <a:r>
              <a:rPr lang="en-US" sz="1400" b="1" dirty="0" smtClean="0"/>
              <a:t>Common Sense Media Lesson Plan:  </a:t>
            </a:r>
            <a:r>
              <a:rPr lang="en-US" sz="1400" b="1" dirty="0" smtClean="0">
                <a:hlinkClick r:id="rId8"/>
              </a:rPr>
              <a:t>What’s the Big Deal About Internet Privacy?</a:t>
            </a:r>
            <a:r>
              <a:rPr lang="en-US" sz="1400" b="1" dirty="0" smtClean="0"/>
              <a:t> </a:t>
            </a:r>
            <a:r>
              <a:rPr lang="en-US" sz="1400" dirty="0" smtClean="0"/>
              <a:t>(Grades 9-12/Unit 3), from which materials in this Slam Dunk have been used or adapted.</a:t>
            </a:r>
          </a:p>
        </p:txBody>
      </p:sp>
      <p:sp>
        <p:nvSpPr>
          <p:cNvPr id="14" name="Rectangle 16"/>
          <p:cNvSpPr>
            <a:spLocks noChangeArrowheads="1"/>
          </p:cNvSpPr>
          <p:nvPr/>
        </p:nvSpPr>
        <p:spPr bwMode="auto">
          <a:xfrm>
            <a:off x="7497763"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C0C0C0"/>
                  </a:outerShdw>
                </a:effectLst>
                <a:hlinkClick r:id="rId9" action="ppaction://hlinksldjump"/>
              </a:rPr>
              <a:t>1</a:t>
            </a:r>
            <a:endParaRPr lang="en-US" sz="2000" b="1" dirty="0">
              <a:effectLst>
                <a:outerShdw blurRad="38100" dist="38100" dir="2700000" algn="tl">
                  <a:srgbClr val="C0C0C0"/>
                </a:outerShdw>
              </a:effectLst>
            </a:endParaRPr>
          </a:p>
        </p:txBody>
      </p:sp>
      <p:sp>
        <p:nvSpPr>
          <p:cNvPr id="15" name="Rectangle 17"/>
          <p:cNvSpPr>
            <a:spLocks noChangeArrowheads="1"/>
          </p:cNvSpPr>
          <p:nvPr/>
        </p:nvSpPr>
        <p:spPr bwMode="auto">
          <a:xfrm>
            <a:off x="8110538"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0" action="ppaction://hlinksldjump"/>
              </a:rPr>
              <a:t>2</a:t>
            </a:r>
            <a:endParaRPr lang="en-US" sz="2000" b="1">
              <a:effectLst>
                <a:outerShdw blurRad="38100" dist="38100" dir="2700000" algn="tl">
                  <a:srgbClr val="C0C0C0"/>
                </a:outerShdw>
              </a:effectLst>
            </a:endParaRPr>
          </a:p>
        </p:txBody>
      </p:sp>
      <p:sp>
        <p:nvSpPr>
          <p:cNvPr id="16" name="Rectangle 18"/>
          <p:cNvSpPr>
            <a:spLocks noChangeArrowheads="1"/>
          </p:cNvSpPr>
          <p:nvPr/>
        </p:nvSpPr>
        <p:spPr bwMode="auto">
          <a:xfrm>
            <a:off x="8723313"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1" action="ppaction://hlinksldjump"/>
              </a:rPr>
              <a:t>3</a:t>
            </a:r>
            <a:endParaRPr lang="en-US" sz="2000" b="1">
              <a:effectLst>
                <a:outerShdw blurRad="38100" dist="38100" dir="2700000" algn="tl">
                  <a:srgbClr val="C0C0C0"/>
                </a:outerShdw>
              </a:effectLst>
            </a:endParaRPr>
          </a:p>
        </p:txBody>
      </p:sp>
      <p:sp>
        <p:nvSpPr>
          <p:cNvPr id="18" name="Rectangle 20"/>
          <p:cNvSpPr>
            <a:spLocks noChangeArrowheads="1"/>
          </p:cNvSpPr>
          <p:nvPr/>
        </p:nvSpPr>
        <p:spPr bwMode="auto">
          <a:xfrm>
            <a:off x="9948863"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dirty="0">
                <a:effectLst>
                  <a:outerShdw blurRad="38100" dist="38100" dir="2700000" algn="tl">
                    <a:srgbClr val="FFFFFF"/>
                  </a:outerShdw>
                </a:effectLst>
                <a:hlinkClick r:id="rId12" action="ppaction://hlinksldjump"/>
              </a:rPr>
              <a:t>5</a:t>
            </a:r>
            <a:endParaRPr lang="en-US" sz="2000" b="1" dirty="0">
              <a:effectLst>
                <a:outerShdw blurRad="38100" dist="38100" dir="2700000" algn="tl">
                  <a:srgbClr val="FFFFFF"/>
                </a:outerShdw>
              </a:effectLst>
            </a:endParaRPr>
          </a:p>
        </p:txBody>
      </p:sp>
      <p:sp>
        <p:nvSpPr>
          <p:cNvPr id="19" name="Rectangle 21"/>
          <p:cNvSpPr>
            <a:spLocks noChangeArrowheads="1"/>
          </p:cNvSpPr>
          <p:nvPr/>
        </p:nvSpPr>
        <p:spPr bwMode="auto">
          <a:xfrm>
            <a:off x="9336088" y="228600"/>
            <a:ext cx="627062" cy="490538"/>
          </a:xfrm>
          <a:prstGeom prst="rect">
            <a:avLst/>
          </a:prstGeom>
          <a:solidFill>
            <a:schemeClr val="bg1"/>
          </a:solidFill>
          <a:ln w="9525">
            <a:solidFill>
              <a:schemeClr val="tx1"/>
            </a:solidFill>
            <a:miter lim="800000"/>
            <a:headEnd/>
            <a:tailEnd/>
          </a:ln>
          <a:effectLst/>
        </p:spPr>
        <p:txBody>
          <a:bodyPr wrap="none" anchor="ctr"/>
          <a:lstStyle/>
          <a:p>
            <a:pPr algn="ctr">
              <a:defRPr/>
            </a:pPr>
            <a:r>
              <a:rPr lang="en-US" sz="2000" b="1">
                <a:effectLst>
                  <a:outerShdw blurRad="38100" dist="38100" dir="2700000" algn="tl">
                    <a:srgbClr val="C0C0C0"/>
                  </a:outerShdw>
                </a:effectLst>
                <a:hlinkClick r:id="rId13" action="ppaction://hlinksldjump"/>
              </a:rPr>
              <a:t>4</a:t>
            </a:r>
            <a:endParaRPr lang="en-US" sz="2000" b="1">
              <a:effectLst>
                <a:outerShdw blurRad="38100" dist="38100" dir="2700000" algn="tl">
                  <a:srgbClr val="C0C0C0"/>
                </a:outerShdw>
              </a:effectLst>
            </a:endParaRPr>
          </a:p>
        </p:txBody>
      </p:sp>
      <p:sp>
        <p:nvSpPr>
          <p:cNvPr id="20" name="Text Box 10"/>
          <p:cNvSpPr txBox="1">
            <a:spLocks noChangeArrowheads="1"/>
          </p:cNvSpPr>
          <p:nvPr/>
        </p:nvSpPr>
        <p:spPr bwMode="auto">
          <a:xfrm>
            <a:off x="487362" y="6139754"/>
            <a:ext cx="11125200" cy="410470"/>
          </a:xfrm>
          <a:prstGeom prst="rect">
            <a:avLst/>
          </a:prstGeom>
          <a:noFill/>
          <a:ln w="9525">
            <a:noFill/>
            <a:miter lim="800000"/>
            <a:headEnd/>
            <a:tailEnd/>
          </a:ln>
        </p:spPr>
        <p:txBody>
          <a:bodyPr wrap="square" lIns="101700" tIns="50850" rIns="101700" bIns="50850">
            <a:spAutoFit/>
          </a:bodyPr>
          <a:lstStyle/>
          <a:p>
            <a:pPr algn="ctr"/>
            <a:r>
              <a:rPr lang="en-US" sz="1000" dirty="0" smtClean="0"/>
              <a:t> </a:t>
            </a:r>
            <a:r>
              <a:rPr lang="en-US" sz="1000" dirty="0"/>
              <a:t>Last updated April 2015</a:t>
            </a:r>
          </a:p>
          <a:p>
            <a:pPr algn="ctr"/>
            <a:r>
              <a:rPr lang="en-US" sz="1000" dirty="0"/>
              <a:t>Modified, reproduced, and published with permission from GCPS-ODL. The models can be used for non-profit, educational school use only.</a:t>
            </a:r>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b293e2bb4677824be5f5293155ded7d9c0cba9c4"/>
</p:tagLst>
</file>

<file path=ppt/theme/theme1.xml><?xml version="1.0" encoding="utf-8"?>
<a:theme xmlns:a="http://schemas.openxmlformats.org/drawingml/2006/main" name="Human">
  <a:themeElements>
    <a:clrScheme name="Custom 3">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0C594F"/>
      </a:hlink>
      <a:folHlink>
        <a:srgbClr val="138677"/>
      </a:folHlink>
    </a:clrScheme>
    <a:fontScheme name="Human">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Human">
      <a:fillStyleLst>
        <a:solidFill>
          <a:schemeClr val="phClr"/>
        </a:solidFill>
        <a:gradFill>
          <a:gsLst>
            <a:gs pos="0">
              <a:schemeClr val="phClr">
                <a:tint val="30000"/>
                <a:satMod val="175000"/>
              </a:schemeClr>
            </a:gs>
            <a:gs pos="50000">
              <a:schemeClr val="phClr">
                <a:tint val="55000"/>
                <a:satMod val="200000"/>
              </a:schemeClr>
            </a:gs>
            <a:gs pos="70000">
              <a:schemeClr val="phClr">
                <a:tint val="70000"/>
                <a:satMod val="175000"/>
              </a:schemeClr>
            </a:gs>
            <a:gs pos="100000">
              <a:schemeClr val="phClr">
                <a:tint val="85000"/>
                <a:satMod val="175000"/>
              </a:schemeClr>
            </a:gs>
          </a:gsLst>
          <a:lin ang="8000000" scaled="1"/>
        </a:gradFill>
        <a:gradFill>
          <a:gsLst>
            <a:gs pos="0">
              <a:schemeClr val="phClr">
                <a:shade val="100000"/>
                <a:satMod val="140000"/>
              </a:schemeClr>
            </a:gs>
            <a:gs pos="40000">
              <a:schemeClr val="phClr">
                <a:shade val="65000"/>
                <a:satMod val="140000"/>
              </a:schemeClr>
            </a:gs>
            <a:gs pos="70000">
              <a:schemeClr val="phClr">
                <a:shade val="40000"/>
                <a:satMod val="115000"/>
              </a:schemeClr>
            </a:gs>
            <a:gs pos="100000">
              <a:schemeClr val="phClr">
                <a:shade val="20000"/>
                <a:satMod val="115000"/>
              </a:schemeClr>
            </a:gs>
          </a:gsLst>
          <a:lin ang="8000000" scaled="1"/>
        </a:gradFill>
      </a:fillStyleLst>
      <a:lnStyleLst>
        <a:ln w="5000" cap="rnd" cmpd="sng" algn="ctr">
          <a:solidFill>
            <a:schemeClr val="phClr"/>
          </a:solidFill>
          <a:prstDash val="solid"/>
        </a:ln>
        <a:ln w="12700" cap="rnd" cmpd="sng" algn="ctr">
          <a:solidFill>
            <a:schemeClr val="phClr"/>
          </a:solidFill>
          <a:prstDash val="solid"/>
        </a:ln>
        <a:ln w="28100" cap="rnd" cmpd="sng" algn="ctr">
          <a:solidFill>
            <a:schemeClr val="phClr"/>
          </a:solidFill>
          <a:prstDash val="solid"/>
        </a:ln>
      </a:lnStyleLst>
      <a:effectStyleLst>
        <a:effectStyle>
          <a:effectLst>
            <a:outerShdw blurRad="39000" dist="25400" dir="9000000" rotWithShape="0">
              <a:srgbClr val="1A0000">
                <a:alpha val="35000"/>
              </a:srgbClr>
            </a:outerShdw>
          </a:effectLst>
        </a:effectStyle>
        <a:effectStyle>
          <a:effectLst>
            <a:outerShdw blurRad="39000" dist="25400" dir="9000000" rotWithShape="0">
              <a:srgbClr val="1A0000">
                <a:alpha val="40000"/>
              </a:srgbClr>
            </a:outerShdw>
          </a:effectLst>
        </a:effectStyle>
        <a:effectStyle>
          <a:effectLst>
            <a:outerShdw blurRad="39000" dist="25400" dir="9000000" rotWithShape="0">
              <a:srgbClr val="000000">
                <a:alpha val="40000"/>
              </a:srgbClr>
            </a:outerShdw>
          </a:effectLst>
          <a:scene3d>
            <a:camera prst="orthographicFront">
              <a:rot lat="0" lon="0" rev="0"/>
            </a:camera>
            <a:lightRig rig="brightRoom" dir="tr">
              <a:rot lat="0" lon="0" rev="3540000"/>
            </a:lightRig>
          </a:scene3d>
          <a:sp3d prstMaterial="matte">
            <a:bevelT w="190500" h="44450" prst="cross"/>
          </a:sp3d>
        </a:effectStyle>
      </a:effectStyleLst>
      <a:bgFillStyleLst>
        <a:solidFill>
          <a:schemeClr val="phClr"/>
        </a:solidFill>
        <a:gradFill rotWithShape="1">
          <a:gsLst>
            <a:gs pos="0">
              <a:schemeClr val="phClr">
                <a:tint val="85000"/>
                <a:satMod val="275000"/>
              </a:schemeClr>
            </a:gs>
            <a:gs pos="3000">
              <a:schemeClr val="phClr">
                <a:tint val="87000"/>
                <a:satMod val="275000"/>
              </a:schemeClr>
            </a:gs>
            <a:gs pos="10000">
              <a:schemeClr val="phClr">
                <a:tint val="90000"/>
                <a:satMod val="275000"/>
              </a:schemeClr>
            </a:gs>
            <a:gs pos="70000">
              <a:schemeClr val="phClr">
                <a:shade val="38000"/>
                <a:satMod val="275000"/>
              </a:schemeClr>
            </a:gs>
            <a:gs pos="90000">
              <a:schemeClr val="phClr">
                <a:shade val="25000"/>
                <a:satMod val="300000"/>
              </a:schemeClr>
            </a:gs>
            <a:gs pos="100000">
              <a:schemeClr val="phClr">
                <a:shade val="22000"/>
                <a:satMod val="300000"/>
              </a:schemeClr>
            </a:gs>
          </a:gsLst>
          <a:path path="circle">
            <a:fillToRect l="60000" t="-3300" b="200000"/>
          </a:path>
        </a:gradFill>
        <a:gradFill rotWithShape="1">
          <a:gsLst>
            <a:gs pos="0">
              <a:schemeClr val="phClr">
                <a:tint val="57000"/>
                <a:satMod val="400000"/>
              </a:schemeClr>
            </a:gs>
            <a:gs pos="100000">
              <a:schemeClr val="phClr">
                <a:tint val="87000"/>
                <a:shade val="40000"/>
                <a:satMod val="5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7581</TotalTime>
  <Words>538</Words>
  <Application>Microsoft Macintosh PowerPoint</Application>
  <PresentationFormat>Custom</PresentationFormat>
  <Paragraphs>98</Paragraphs>
  <Slides>5</Slides>
  <Notes>2</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Human</vt:lpstr>
      <vt:lpstr>1. Question</vt:lpstr>
      <vt:lpstr>2. Information Sources</vt:lpstr>
      <vt:lpstr>3. Student Activity</vt:lpstr>
      <vt:lpstr>4. Assessment Activity</vt:lpstr>
      <vt:lpstr>5. Teacher Support Materials</vt:lpstr>
    </vt:vector>
  </TitlesOfParts>
  <Company>Cattaraugus-Allegany BOCES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The Question</dc:title>
  <dc:creator>CA BOCES</dc:creator>
  <cp:lastModifiedBy>Samantha Roller</cp:lastModifiedBy>
  <cp:revision>280</cp:revision>
  <dcterms:created xsi:type="dcterms:W3CDTF">2005-02-12T14:43:18Z</dcterms:created>
  <dcterms:modified xsi:type="dcterms:W3CDTF">2015-06-24T17:14:35Z</dcterms:modified>
</cp:coreProperties>
</file>