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-7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hshuskyvault.weebly.com/" TargetMode="External"/><Relationship Id="rId2" Type="http://schemas.openxmlformats.org/officeDocument/2006/relationships/hyperlink" Target="http://ars.sirs.com/denied?sks.sirs.com/%3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u="sng" dirty="0" smtClean="0"/>
              <a:t>Find </a:t>
            </a:r>
            <a:r>
              <a:rPr lang="en-US" sz="3600" u="sng" dirty="0"/>
              <a:t>the following </a:t>
            </a:r>
            <a:r>
              <a:rPr lang="en-US" sz="3600" u="sng" dirty="0" smtClean="0"/>
              <a:t>information:</a:t>
            </a:r>
            <a:r>
              <a:rPr lang="en-US" sz="3200" u="sng" dirty="0" smtClean="0"/>
              <a:t/>
            </a:r>
            <a:br>
              <a:rPr lang="en-US" sz="3200" u="sng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2400" dirty="0"/>
              <a:t>1.	3 Pro/Con Articles (reliable Sources)</a:t>
            </a:r>
            <a:br>
              <a:rPr lang="en-US" sz="2400" dirty="0"/>
            </a:br>
            <a:r>
              <a:rPr lang="en-US" sz="2400" dirty="0"/>
              <a:t>2.	3 supporting graphics</a:t>
            </a:r>
            <a:br>
              <a:rPr lang="en-US" sz="2400" dirty="0"/>
            </a:br>
            <a:r>
              <a:rPr lang="en-US" sz="2400" dirty="0"/>
              <a:t>3.	</a:t>
            </a:r>
            <a:r>
              <a:rPr lang="en-US" sz="2400" dirty="0" smtClean="0"/>
              <a:t>1 Interactive </a:t>
            </a:r>
            <a:r>
              <a:rPr lang="en-US" sz="2400" dirty="0"/>
              <a:t>visual</a:t>
            </a:r>
            <a:br>
              <a:rPr lang="en-US" sz="2400" dirty="0"/>
            </a:br>
            <a:r>
              <a:rPr lang="en-US" sz="2400" dirty="0"/>
              <a:t>4.	MLA format citations for all materials used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749148"/>
            <a:ext cx="8825658" cy="5321146"/>
          </a:xfrm>
        </p:spPr>
        <p:txBody>
          <a:bodyPr/>
          <a:lstStyle/>
          <a:p>
            <a:r>
              <a:rPr lang="en-US" sz="3600" u="sng" dirty="0" smtClean="0"/>
              <a:t>SIRS address:</a:t>
            </a:r>
            <a:br>
              <a:rPr lang="en-US" sz="3600" u="sng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>
                <a:hlinkClick r:id="rId2"/>
              </a:rPr>
              <a:t>http://ars.sirs.com/denied?sks.sirs.com/%</a:t>
            </a:r>
            <a:r>
              <a:rPr lang="en-US" sz="2400" dirty="0" smtClean="0">
                <a:hlinkClick r:id="rId2"/>
              </a:rPr>
              <a:t>3F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</a:t>
            </a:r>
            <a:br>
              <a:rPr lang="en-US" sz="2400" dirty="0" smtClean="0"/>
            </a:br>
            <a:r>
              <a:rPr lang="en-US" sz="2400" dirty="0"/>
              <a:t>	</a:t>
            </a:r>
            <a:r>
              <a:rPr lang="en-US" sz="2400" dirty="0" smtClean="0"/>
              <a:t>User Name:</a:t>
            </a:r>
            <a:br>
              <a:rPr lang="en-US" sz="2400" dirty="0" smtClean="0"/>
            </a:br>
            <a:r>
              <a:rPr lang="en-US" sz="2400" dirty="0" smtClean="0"/>
              <a:t>	GCPSS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	Password: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dirty="0" err="1" smtClean="0"/>
              <a:t>TechCat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/>
              <a:t/>
            </a:r>
            <a:br>
              <a:rPr lang="en-US" sz="2400"/>
            </a:br>
            <a:r>
              <a:rPr lang="en-US" sz="2400" smtClean="0"/>
              <a:t>***You </a:t>
            </a:r>
            <a:r>
              <a:rPr lang="en-US" sz="2400" dirty="0" smtClean="0"/>
              <a:t>can also find SIRS on the Databases page on </a:t>
            </a:r>
            <a:r>
              <a:rPr lang="en-US" sz="2400"/>
              <a:t>the Vault’s website:  </a:t>
            </a:r>
            <a:r>
              <a:rPr lang="en-US" sz="2400">
                <a:hlinkClick r:id="rId3"/>
              </a:rPr>
              <a:t>http</a:t>
            </a:r>
            <a:r>
              <a:rPr lang="en-US" sz="2400">
                <a:hlinkClick r:id="rId3"/>
              </a:rPr>
              <a:t>://</a:t>
            </a:r>
            <a:r>
              <a:rPr lang="en-US" sz="2400" smtClean="0">
                <a:hlinkClick r:id="rId3"/>
              </a:rPr>
              <a:t>nhshuskyvault.weebly.com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972" y="6147412"/>
            <a:ext cx="8825658" cy="5324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77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</TotalTime>
  <Words>8</Words>
  <Application>Microsoft Office PowerPoint</Application>
  <PresentationFormat>Custom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Ion</vt:lpstr>
      <vt:lpstr>Find the following information:  1. 3 Pro/Con Articles (reliable Sources) 2. 3 supporting graphics 3. 1 Interactive visual 4. MLA format citations for all materials used </vt:lpstr>
      <vt:lpstr>SIRS address:  http://ars.sirs.com/denied?sks.sirs.com/%3F    User Name:  GCPSS   Password:  TechCat  ***You can also find SIRS on the Databases page on the Vault’s website:  http://nhshuskyvault.weebly.com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the following information:  1. 3 Pro/Con Articles (reliable Sources) 2. 3 supporting graphics 3. Interactive visual 4. MLA format citations for all materials used </dc:title>
  <dc:creator>Samantha Roller</dc:creator>
  <cp:lastModifiedBy>Samantha Roller</cp:lastModifiedBy>
  <cp:revision>7</cp:revision>
  <dcterms:created xsi:type="dcterms:W3CDTF">2015-03-10T20:30:59Z</dcterms:created>
  <dcterms:modified xsi:type="dcterms:W3CDTF">2015-03-10T20:48:56Z</dcterms:modified>
</cp:coreProperties>
</file>